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63" d="100"/>
          <a:sy n="63" d="100"/>
        </p:scale>
        <p:origin x="84" y="10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a:blip r:embed="rId2"/>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1F433-1CAE-477E-8C32-8B79F30331EA}"/>
              </a:ext>
            </a:extLst>
          </p:cNvPr>
          <p:cNvSpPr>
            <a:spLocks noGrp="1"/>
          </p:cNvSpPr>
          <p:nvPr>
            <p:ph type="ctrTitle"/>
          </p:nvPr>
        </p:nvSpPr>
        <p:spPr>
          <a:xfrm>
            <a:off x="1117600" y="533400"/>
            <a:ext cx="9753600" cy="990600"/>
          </a:xfrm>
        </p:spPr>
        <p:txBody>
          <a:bodyPr wrap="square" anchor="b">
            <a:normAutofit/>
          </a:bodyPr>
          <a:lstStyle>
            <a:lvl1pPr algn="ctr">
              <a:defRPr sz="6000">
                <a:solidFill>
                  <a:srgbClr val="CCECFF"/>
                </a:solidFill>
              </a:defRPr>
            </a:lvl1pPr>
          </a:lstStyle>
          <a:p>
            <a:r>
              <a:rPr lang="en-US"/>
              <a:t>Click to edit Master title style</a:t>
            </a:r>
          </a:p>
        </p:txBody>
      </p:sp>
      <p:sp>
        <p:nvSpPr>
          <p:cNvPr id="3" name="Subtitle 2">
            <a:extLst>
              <a:ext uri="{FF2B5EF4-FFF2-40B4-BE49-F238E27FC236}">
                <a16:creationId xmlns:a16="http://schemas.microsoft.com/office/drawing/2014/main" id="{BBE362E7-E657-4773-B0DE-8B661C3FD3E0}"/>
              </a:ext>
            </a:extLst>
          </p:cNvPr>
          <p:cNvSpPr>
            <a:spLocks noGrp="1"/>
          </p:cNvSpPr>
          <p:nvPr>
            <p:ph type="subTitle" idx="1"/>
          </p:nvPr>
        </p:nvSpPr>
        <p:spPr>
          <a:xfrm>
            <a:off x="1727200" y="1447800"/>
            <a:ext cx="8534400" cy="609600"/>
          </a:xfrm>
        </p:spPr>
        <p:txBody>
          <a:bodyPr wrap="square">
            <a:normAutofit/>
          </a:bodyPr>
          <a:lstStyle>
            <a:lvl1pPr marL="0" indent="0" algn="ctr">
              <a:buNone/>
              <a:defRPr sz="32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9B3F58B-1BB1-47AE-907D-015CB0E6B7E9}"/>
              </a:ext>
            </a:extLst>
          </p:cNvPr>
          <p:cNvSpPr>
            <a:spLocks noGrp="1"/>
          </p:cNvSpPr>
          <p:nvPr>
            <p:ph type="dt" sz="half" idx="10"/>
          </p:nvPr>
        </p:nvSpPr>
        <p:spPr/>
        <p:txBody>
          <a:bodyPr/>
          <a:lstStyle/>
          <a:p>
            <a:fld id="{0BB7703B-75CF-4AE2-9E65-971AA0B52A52}" type="datetimeFigureOut">
              <a:rPr lang="en-US" smtClean="0"/>
              <a:t>7/11/2019</a:t>
            </a:fld>
            <a:endParaRPr lang="en-US"/>
          </a:p>
        </p:txBody>
      </p:sp>
      <p:sp>
        <p:nvSpPr>
          <p:cNvPr id="5" name="Footer Placeholder 4">
            <a:extLst>
              <a:ext uri="{FF2B5EF4-FFF2-40B4-BE49-F238E27FC236}">
                <a16:creationId xmlns:a16="http://schemas.microsoft.com/office/drawing/2014/main" id="{1642608C-8BC9-475A-B4E3-59D77FB209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6D608A-7B5D-4178-BB43-1CB2E2D56CBA}"/>
              </a:ext>
            </a:extLst>
          </p:cNvPr>
          <p:cNvSpPr>
            <a:spLocks noGrp="1"/>
          </p:cNvSpPr>
          <p:nvPr>
            <p:ph type="sldNum" sz="quarter" idx="12"/>
          </p:nvPr>
        </p:nvSpPr>
        <p:spPr/>
        <p:txBody>
          <a:bodyPr/>
          <a:lstStyle/>
          <a:p>
            <a:fld id="{2B3A5D4D-A814-4777-8BFA-3D9B4EBA799D}" type="slidenum">
              <a:rPr lang="en-US" smtClean="0"/>
              <a:t>‹#›</a:t>
            </a:fld>
            <a:endParaRPr lang="en-US"/>
          </a:p>
        </p:txBody>
      </p:sp>
    </p:spTree>
    <p:extLst>
      <p:ext uri="{BB962C8B-B14F-4D97-AF65-F5344CB8AC3E}">
        <p14:creationId xmlns:p14="http://schemas.microsoft.com/office/powerpoint/2010/main" val="4035285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23344-9AB0-4610-B81D-30CA546973C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5F6BF0F-6098-4BD5-B472-7ED76233DD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805B0D-6FF3-49AB-B363-5E22C8BF5C33}"/>
              </a:ext>
            </a:extLst>
          </p:cNvPr>
          <p:cNvSpPr>
            <a:spLocks noGrp="1"/>
          </p:cNvSpPr>
          <p:nvPr>
            <p:ph type="dt" sz="half" idx="10"/>
          </p:nvPr>
        </p:nvSpPr>
        <p:spPr/>
        <p:txBody>
          <a:bodyPr/>
          <a:lstStyle/>
          <a:p>
            <a:fld id="{0BB7703B-75CF-4AE2-9E65-971AA0B52A52}" type="datetimeFigureOut">
              <a:rPr lang="en-US" smtClean="0"/>
              <a:t>7/11/2019</a:t>
            </a:fld>
            <a:endParaRPr lang="en-US"/>
          </a:p>
        </p:txBody>
      </p:sp>
      <p:sp>
        <p:nvSpPr>
          <p:cNvPr id="5" name="Footer Placeholder 4">
            <a:extLst>
              <a:ext uri="{FF2B5EF4-FFF2-40B4-BE49-F238E27FC236}">
                <a16:creationId xmlns:a16="http://schemas.microsoft.com/office/drawing/2014/main" id="{176CBF87-0CE2-4CB0-BA36-2E6B56B847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05526C-E9AE-4F6A-8DC1-C048D090A5B7}"/>
              </a:ext>
            </a:extLst>
          </p:cNvPr>
          <p:cNvSpPr>
            <a:spLocks noGrp="1"/>
          </p:cNvSpPr>
          <p:nvPr>
            <p:ph type="sldNum" sz="quarter" idx="12"/>
          </p:nvPr>
        </p:nvSpPr>
        <p:spPr/>
        <p:txBody>
          <a:bodyPr/>
          <a:lstStyle/>
          <a:p>
            <a:fld id="{2B3A5D4D-A814-4777-8BFA-3D9B4EBA799D}" type="slidenum">
              <a:rPr lang="en-US" smtClean="0"/>
              <a:t>‹#›</a:t>
            </a:fld>
            <a:endParaRPr lang="en-US"/>
          </a:p>
        </p:txBody>
      </p:sp>
    </p:spTree>
    <p:extLst>
      <p:ext uri="{BB962C8B-B14F-4D97-AF65-F5344CB8AC3E}">
        <p14:creationId xmlns:p14="http://schemas.microsoft.com/office/powerpoint/2010/main" val="1705688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25E2C9-501A-4B4D-92FB-1FDAB9FF2985}"/>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838683D-983A-443D-8768-C42A6CDEBDEB}"/>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6AB092-9ED9-4D2C-A219-76771BC0FACF}"/>
              </a:ext>
            </a:extLst>
          </p:cNvPr>
          <p:cNvSpPr>
            <a:spLocks noGrp="1"/>
          </p:cNvSpPr>
          <p:nvPr>
            <p:ph type="dt" sz="half" idx="10"/>
          </p:nvPr>
        </p:nvSpPr>
        <p:spPr/>
        <p:txBody>
          <a:bodyPr/>
          <a:lstStyle/>
          <a:p>
            <a:fld id="{0BB7703B-75CF-4AE2-9E65-971AA0B52A52}" type="datetimeFigureOut">
              <a:rPr lang="en-US" smtClean="0"/>
              <a:t>7/11/2019</a:t>
            </a:fld>
            <a:endParaRPr lang="en-US"/>
          </a:p>
        </p:txBody>
      </p:sp>
      <p:sp>
        <p:nvSpPr>
          <p:cNvPr id="5" name="Footer Placeholder 4">
            <a:extLst>
              <a:ext uri="{FF2B5EF4-FFF2-40B4-BE49-F238E27FC236}">
                <a16:creationId xmlns:a16="http://schemas.microsoft.com/office/drawing/2014/main" id="{F00A88D6-9D15-43C3-BAFF-DCC3877775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1333F9-8F57-4551-BF8F-9707D7ED9142}"/>
              </a:ext>
            </a:extLst>
          </p:cNvPr>
          <p:cNvSpPr>
            <a:spLocks noGrp="1"/>
          </p:cNvSpPr>
          <p:nvPr>
            <p:ph type="sldNum" sz="quarter" idx="12"/>
          </p:nvPr>
        </p:nvSpPr>
        <p:spPr/>
        <p:txBody>
          <a:bodyPr/>
          <a:lstStyle/>
          <a:p>
            <a:fld id="{2B3A5D4D-A814-4777-8BFA-3D9B4EBA799D}" type="slidenum">
              <a:rPr lang="en-US" smtClean="0"/>
              <a:t>‹#›</a:t>
            </a:fld>
            <a:endParaRPr lang="en-US"/>
          </a:p>
        </p:txBody>
      </p:sp>
    </p:spTree>
    <p:extLst>
      <p:ext uri="{BB962C8B-B14F-4D97-AF65-F5344CB8AC3E}">
        <p14:creationId xmlns:p14="http://schemas.microsoft.com/office/powerpoint/2010/main" val="2089927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3D1A0-31A3-4EA7-8D84-828F84197B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55760A-FC17-437C-9A43-2BE933CC6B0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23CD50-0C67-4CA6-A288-14DD652685D1}"/>
              </a:ext>
            </a:extLst>
          </p:cNvPr>
          <p:cNvSpPr>
            <a:spLocks noGrp="1"/>
          </p:cNvSpPr>
          <p:nvPr>
            <p:ph type="dt" sz="half" idx="10"/>
          </p:nvPr>
        </p:nvSpPr>
        <p:spPr/>
        <p:txBody>
          <a:bodyPr/>
          <a:lstStyle/>
          <a:p>
            <a:fld id="{0BB7703B-75CF-4AE2-9E65-971AA0B52A52}" type="datetimeFigureOut">
              <a:rPr lang="en-US" smtClean="0"/>
              <a:t>7/11/2019</a:t>
            </a:fld>
            <a:endParaRPr lang="en-US"/>
          </a:p>
        </p:txBody>
      </p:sp>
      <p:sp>
        <p:nvSpPr>
          <p:cNvPr id="5" name="Footer Placeholder 4">
            <a:extLst>
              <a:ext uri="{FF2B5EF4-FFF2-40B4-BE49-F238E27FC236}">
                <a16:creationId xmlns:a16="http://schemas.microsoft.com/office/drawing/2014/main" id="{FC69B2CE-FBA9-4F05-A590-D14307A747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68FE9-108E-4FD8-9E19-E80BDC21EBEA}"/>
              </a:ext>
            </a:extLst>
          </p:cNvPr>
          <p:cNvSpPr>
            <a:spLocks noGrp="1"/>
          </p:cNvSpPr>
          <p:nvPr>
            <p:ph type="sldNum" sz="quarter" idx="12"/>
          </p:nvPr>
        </p:nvSpPr>
        <p:spPr/>
        <p:txBody>
          <a:bodyPr/>
          <a:lstStyle/>
          <a:p>
            <a:fld id="{2B3A5D4D-A814-4777-8BFA-3D9B4EBA799D}" type="slidenum">
              <a:rPr lang="en-US" smtClean="0"/>
              <a:t>‹#›</a:t>
            </a:fld>
            <a:endParaRPr lang="en-US"/>
          </a:p>
        </p:txBody>
      </p:sp>
    </p:spTree>
    <p:extLst>
      <p:ext uri="{BB962C8B-B14F-4D97-AF65-F5344CB8AC3E}">
        <p14:creationId xmlns:p14="http://schemas.microsoft.com/office/powerpoint/2010/main" val="1411083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8A9B1-A214-4D72-9629-CF61CC9E7CF8}"/>
              </a:ext>
            </a:extLst>
          </p:cNvPr>
          <p:cNvSpPr>
            <a:spLocks noGrp="1"/>
          </p:cNvSpPr>
          <p:nvPr>
            <p:ph type="title"/>
          </p:nvPr>
        </p:nvSpPr>
        <p:spPr>
          <a:xfrm>
            <a:off x="609600" y="1709740"/>
            <a:ext cx="10972800" cy="2852737"/>
          </a:xfrm>
        </p:spPr>
        <p:txBody>
          <a:bodyPr anchor="b">
            <a:normAutofit/>
          </a:bodyPr>
          <a:lstStyle>
            <a:lvl1pPr>
              <a:defRPr sz="4400">
                <a:solidFill>
                  <a:srgbClr val="000000"/>
                </a:solidFill>
              </a:defRPr>
            </a:lvl1pPr>
          </a:lstStyle>
          <a:p>
            <a:r>
              <a:rPr lang="en-US"/>
              <a:t>Click to edit Master title style</a:t>
            </a:r>
          </a:p>
        </p:txBody>
      </p:sp>
      <p:sp>
        <p:nvSpPr>
          <p:cNvPr id="3" name="Text Placeholder 2">
            <a:extLst>
              <a:ext uri="{FF2B5EF4-FFF2-40B4-BE49-F238E27FC236}">
                <a16:creationId xmlns:a16="http://schemas.microsoft.com/office/drawing/2014/main" id="{7C202552-F2B8-401D-AF33-F60C94D6AD5E}"/>
              </a:ext>
            </a:extLst>
          </p:cNvPr>
          <p:cNvSpPr>
            <a:spLocks noGrp="1"/>
          </p:cNvSpPr>
          <p:nvPr>
            <p:ph type="body" idx="1"/>
          </p:nvPr>
        </p:nvSpPr>
        <p:spPr>
          <a:xfrm>
            <a:off x="609600" y="4589465"/>
            <a:ext cx="10972800" cy="1500187"/>
          </a:xfrm>
        </p:spPr>
        <p:txBody>
          <a:bodyPr/>
          <a:lstStyle>
            <a:lvl1pPr marL="0" indent="0" algn="ctr">
              <a:buNone/>
              <a:defRPr sz="2400">
                <a:solidFill>
                  <a:srgbClr val="000000"/>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6CD65D7-E5C9-4A2E-901B-D1B8F9360DC6}"/>
              </a:ext>
            </a:extLst>
          </p:cNvPr>
          <p:cNvSpPr>
            <a:spLocks noGrp="1"/>
          </p:cNvSpPr>
          <p:nvPr>
            <p:ph type="dt" sz="half" idx="10"/>
          </p:nvPr>
        </p:nvSpPr>
        <p:spPr/>
        <p:txBody>
          <a:bodyPr/>
          <a:lstStyle/>
          <a:p>
            <a:fld id="{0BB7703B-75CF-4AE2-9E65-971AA0B52A52}" type="datetimeFigureOut">
              <a:rPr lang="en-US" smtClean="0"/>
              <a:t>7/11/2019</a:t>
            </a:fld>
            <a:endParaRPr lang="en-US"/>
          </a:p>
        </p:txBody>
      </p:sp>
      <p:sp>
        <p:nvSpPr>
          <p:cNvPr id="5" name="Footer Placeholder 4">
            <a:extLst>
              <a:ext uri="{FF2B5EF4-FFF2-40B4-BE49-F238E27FC236}">
                <a16:creationId xmlns:a16="http://schemas.microsoft.com/office/drawing/2014/main" id="{087573BE-5E4D-48CB-9F50-6AD9EBC2C2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A5BD73-F1E6-4A61-9094-5B079F8679F2}"/>
              </a:ext>
            </a:extLst>
          </p:cNvPr>
          <p:cNvSpPr>
            <a:spLocks noGrp="1"/>
          </p:cNvSpPr>
          <p:nvPr>
            <p:ph type="sldNum" sz="quarter" idx="12"/>
          </p:nvPr>
        </p:nvSpPr>
        <p:spPr/>
        <p:txBody>
          <a:bodyPr/>
          <a:lstStyle/>
          <a:p>
            <a:fld id="{2B3A5D4D-A814-4777-8BFA-3D9B4EBA799D}" type="slidenum">
              <a:rPr lang="en-US" smtClean="0"/>
              <a:t>‹#›</a:t>
            </a:fld>
            <a:endParaRPr lang="en-US"/>
          </a:p>
        </p:txBody>
      </p:sp>
    </p:spTree>
    <p:extLst>
      <p:ext uri="{BB962C8B-B14F-4D97-AF65-F5344CB8AC3E}">
        <p14:creationId xmlns:p14="http://schemas.microsoft.com/office/powerpoint/2010/main" val="40216037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7A356-6F8C-480A-A714-90AC367401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04CE66-C769-4392-9D37-0C8888B2CDCA}"/>
              </a:ext>
            </a:extLst>
          </p:cNvPr>
          <p:cNvSpPr>
            <a:spLocks noGrp="1"/>
          </p:cNvSpPr>
          <p:nvPr>
            <p:ph sz="half" idx="1"/>
          </p:nvPr>
        </p:nvSpPr>
        <p:spPr>
          <a:xfrm>
            <a:off x="609600" y="1825625"/>
            <a:ext cx="5469467"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A36F996-2645-48F9-83AB-D75E4A585E7D}"/>
              </a:ext>
            </a:extLst>
          </p:cNvPr>
          <p:cNvSpPr>
            <a:spLocks noGrp="1"/>
          </p:cNvSpPr>
          <p:nvPr>
            <p:ph sz="half" idx="2"/>
          </p:nvPr>
        </p:nvSpPr>
        <p:spPr>
          <a:xfrm>
            <a:off x="6112933" y="1825625"/>
            <a:ext cx="5469467"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52800F-7DB9-4F38-A156-AF2AC47C4481}"/>
              </a:ext>
            </a:extLst>
          </p:cNvPr>
          <p:cNvSpPr>
            <a:spLocks noGrp="1"/>
          </p:cNvSpPr>
          <p:nvPr>
            <p:ph type="dt" sz="half" idx="10"/>
          </p:nvPr>
        </p:nvSpPr>
        <p:spPr/>
        <p:txBody>
          <a:bodyPr/>
          <a:lstStyle/>
          <a:p>
            <a:fld id="{0BB7703B-75CF-4AE2-9E65-971AA0B52A52}" type="datetimeFigureOut">
              <a:rPr lang="en-US" smtClean="0"/>
              <a:t>7/11/2019</a:t>
            </a:fld>
            <a:endParaRPr lang="en-US"/>
          </a:p>
        </p:txBody>
      </p:sp>
      <p:sp>
        <p:nvSpPr>
          <p:cNvPr id="6" name="Footer Placeholder 5">
            <a:extLst>
              <a:ext uri="{FF2B5EF4-FFF2-40B4-BE49-F238E27FC236}">
                <a16:creationId xmlns:a16="http://schemas.microsoft.com/office/drawing/2014/main" id="{8B6B71F5-3D72-460D-81E8-747A59432B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25438A-108C-4C6B-86A4-A441DDF1BF50}"/>
              </a:ext>
            </a:extLst>
          </p:cNvPr>
          <p:cNvSpPr>
            <a:spLocks noGrp="1"/>
          </p:cNvSpPr>
          <p:nvPr>
            <p:ph type="sldNum" sz="quarter" idx="12"/>
          </p:nvPr>
        </p:nvSpPr>
        <p:spPr/>
        <p:txBody>
          <a:bodyPr/>
          <a:lstStyle/>
          <a:p>
            <a:fld id="{2B3A5D4D-A814-4777-8BFA-3D9B4EBA799D}" type="slidenum">
              <a:rPr lang="en-US" smtClean="0"/>
              <a:t>‹#›</a:t>
            </a:fld>
            <a:endParaRPr lang="en-US"/>
          </a:p>
        </p:txBody>
      </p:sp>
    </p:spTree>
    <p:extLst>
      <p:ext uri="{BB962C8B-B14F-4D97-AF65-F5344CB8AC3E}">
        <p14:creationId xmlns:p14="http://schemas.microsoft.com/office/powerpoint/2010/main" val="3464616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3D0C6-B890-4CC8-845D-3124EF06877C}"/>
              </a:ext>
            </a:extLst>
          </p:cNvPr>
          <p:cNvSpPr>
            <a:spLocks noGrp="1"/>
          </p:cNvSpPr>
          <p:nvPr>
            <p:ph type="title"/>
          </p:nvPr>
        </p:nvSpPr>
        <p:spPr>
          <a:xfrm>
            <a:off x="609600" y="228601"/>
            <a:ext cx="10972800" cy="1020763"/>
          </a:xfrm>
        </p:spPr>
        <p:txBody>
          <a:bodyPr/>
          <a:lstStyle>
            <a:lvl1pPr algn="ctr">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074F85E-5E67-4BAC-9F99-0794F47917DB}"/>
              </a:ext>
            </a:extLst>
          </p:cNvPr>
          <p:cNvSpPr>
            <a:spLocks noGrp="1"/>
          </p:cNvSpPr>
          <p:nvPr>
            <p:ph type="body" idx="1"/>
          </p:nvPr>
        </p:nvSpPr>
        <p:spPr>
          <a:xfrm>
            <a:off x="609600" y="1622425"/>
            <a:ext cx="5469467" cy="635000"/>
          </a:xfrm>
        </p:spPr>
        <p:txBody>
          <a:bodyPr anchor="b">
            <a:normAutofit/>
          </a:bodyP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5E1950D-9FC6-45C6-B303-7E2DA51CF63E}"/>
              </a:ext>
            </a:extLst>
          </p:cNvPr>
          <p:cNvSpPr>
            <a:spLocks noGrp="1"/>
          </p:cNvSpPr>
          <p:nvPr>
            <p:ph sz="half" idx="2"/>
          </p:nvPr>
        </p:nvSpPr>
        <p:spPr>
          <a:xfrm>
            <a:off x="609600" y="2270125"/>
            <a:ext cx="5469467" cy="39068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499DF54-A3E5-4D1A-B02F-79CC327A6B9D}"/>
              </a:ext>
            </a:extLst>
          </p:cNvPr>
          <p:cNvSpPr>
            <a:spLocks noGrp="1"/>
          </p:cNvSpPr>
          <p:nvPr>
            <p:ph type="body" sz="quarter" idx="3"/>
          </p:nvPr>
        </p:nvSpPr>
        <p:spPr>
          <a:xfrm>
            <a:off x="6112932" y="1622425"/>
            <a:ext cx="5469467" cy="635000"/>
          </a:xfrm>
        </p:spPr>
        <p:txBody>
          <a:bodyPr anchor="b">
            <a:normAutofit/>
          </a:bodyP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AF09FD7-61A0-498E-A849-8FE26DC425B8}"/>
              </a:ext>
            </a:extLst>
          </p:cNvPr>
          <p:cNvSpPr>
            <a:spLocks noGrp="1"/>
          </p:cNvSpPr>
          <p:nvPr>
            <p:ph sz="quarter" idx="4"/>
          </p:nvPr>
        </p:nvSpPr>
        <p:spPr>
          <a:xfrm>
            <a:off x="6112932" y="2270125"/>
            <a:ext cx="5469467" cy="39068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87A27EF-BF96-4C40-9DB3-748578737D38}"/>
              </a:ext>
            </a:extLst>
          </p:cNvPr>
          <p:cNvSpPr>
            <a:spLocks noGrp="1"/>
          </p:cNvSpPr>
          <p:nvPr>
            <p:ph type="dt" sz="half" idx="10"/>
          </p:nvPr>
        </p:nvSpPr>
        <p:spPr/>
        <p:txBody>
          <a:bodyPr/>
          <a:lstStyle/>
          <a:p>
            <a:fld id="{0BB7703B-75CF-4AE2-9E65-971AA0B52A52}" type="datetimeFigureOut">
              <a:rPr lang="en-US" smtClean="0"/>
              <a:t>7/11/2019</a:t>
            </a:fld>
            <a:endParaRPr lang="en-US"/>
          </a:p>
        </p:txBody>
      </p:sp>
      <p:sp>
        <p:nvSpPr>
          <p:cNvPr id="8" name="Footer Placeholder 7">
            <a:extLst>
              <a:ext uri="{FF2B5EF4-FFF2-40B4-BE49-F238E27FC236}">
                <a16:creationId xmlns:a16="http://schemas.microsoft.com/office/drawing/2014/main" id="{32C5B1C2-253A-4E54-B4F6-3964B5760AE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8685552-8B28-42ED-98B8-C088EDE89C7E}"/>
              </a:ext>
            </a:extLst>
          </p:cNvPr>
          <p:cNvSpPr>
            <a:spLocks noGrp="1"/>
          </p:cNvSpPr>
          <p:nvPr>
            <p:ph type="sldNum" sz="quarter" idx="12"/>
          </p:nvPr>
        </p:nvSpPr>
        <p:spPr/>
        <p:txBody>
          <a:bodyPr/>
          <a:lstStyle/>
          <a:p>
            <a:fld id="{2B3A5D4D-A814-4777-8BFA-3D9B4EBA799D}" type="slidenum">
              <a:rPr lang="en-US" smtClean="0"/>
              <a:t>‹#›</a:t>
            </a:fld>
            <a:endParaRPr lang="en-US"/>
          </a:p>
        </p:txBody>
      </p:sp>
    </p:spTree>
    <p:extLst>
      <p:ext uri="{BB962C8B-B14F-4D97-AF65-F5344CB8AC3E}">
        <p14:creationId xmlns:p14="http://schemas.microsoft.com/office/powerpoint/2010/main" val="14578273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5756D-E7A3-4F10-813F-3D1927E994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EF3A0DD-49A9-4590-8AC8-4A0AEF0F9AAF}"/>
              </a:ext>
            </a:extLst>
          </p:cNvPr>
          <p:cNvSpPr>
            <a:spLocks noGrp="1"/>
          </p:cNvSpPr>
          <p:nvPr>
            <p:ph type="dt" sz="half" idx="10"/>
          </p:nvPr>
        </p:nvSpPr>
        <p:spPr/>
        <p:txBody>
          <a:bodyPr/>
          <a:lstStyle/>
          <a:p>
            <a:fld id="{0BB7703B-75CF-4AE2-9E65-971AA0B52A52}" type="datetimeFigureOut">
              <a:rPr lang="en-US" smtClean="0"/>
              <a:t>7/11/2019</a:t>
            </a:fld>
            <a:endParaRPr lang="en-US"/>
          </a:p>
        </p:txBody>
      </p:sp>
      <p:sp>
        <p:nvSpPr>
          <p:cNvPr id="4" name="Footer Placeholder 3">
            <a:extLst>
              <a:ext uri="{FF2B5EF4-FFF2-40B4-BE49-F238E27FC236}">
                <a16:creationId xmlns:a16="http://schemas.microsoft.com/office/drawing/2014/main" id="{6A9D0FD0-7125-4F74-9EB4-C0DDBFB6D6D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E06834E-D582-453B-BC55-A96570268484}"/>
              </a:ext>
            </a:extLst>
          </p:cNvPr>
          <p:cNvSpPr>
            <a:spLocks noGrp="1"/>
          </p:cNvSpPr>
          <p:nvPr>
            <p:ph type="sldNum" sz="quarter" idx="12"/>
          </p:nvPr>
        </p:nvSpPr>
        <p:spPr/>
        <p:txBody>
          <a:bodyPr/>
          <a:lstStyle/>
          <a:p>
            <a:fld id="{2B3A5D4D-A814-4777-8BFA-3D9B4EBA799D}" type="slidenum">
              <a:rPr lang="en-US" smtClean="0"/>
              <a:t>‹#›</a:t>
            </a:fld>
            <a:endParaRPr lang="en-US"/>
          </a:p>
        </p:txBody>
      </p:sp>
    </p:spTree>
    <p:extLst>
      <p:ext uri="{BB962C8B-B14F-4D97-AF65-F5344CB8AC3E}">
        <p14:creationId xmlns:p14="http://schemas.microsoft.com/office/powerpoint/2010/main" val="2337689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rgbClr val="FFFFFF"/>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4E4A91E-9A3E-44AD-8322-CB3578AB29BF}"/>
              </a:ext>
            </a:extLst>
          </p:cNvPr>
          <p:cNvSpPr>
            <a:spLocks noGrp="1"/>
          </p:cNvSpPr>
          <p:nvPr>
            <p:ph type="dt" sz="half" idx="10"/>
          </p:nvPr>
        </p:nvSpPr>
        <p:spPr/>
        <p:txBody>
          <a:bodyPr/>
          <a:lstStyle/>
          <a:p>
            <a:fld id="{0BB7703B-75CF-4AE2-9E65-971AA0B52A52}" type="datetimeFigureOut">
              <a:rPr lang="en-US" smtClean="0"/>
              <a:t>7/11/2019</a:t>
            </a:fld>
            <a:endParaRPr lang="en-US"/>
          </a:p>
        </p:txBody>
      </p:sp>
      <p:sp>
        <p:nvSpPr>
          <p:cNvPr id="3" name="Footer Placeholder 2">
            <a:extLst>
              <a:ext uri="{FF2B5EF4-FFF2-40B4-BE49-F238E27FC236}">
                <a16:creationId xmlns:a16="http://schemas.microsoft.com/office/drawing/2014/main" id="{6258BABB-901B-4853-A951-24232876609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FD91467-89AA-47CC-9921-435743B6DB32}"/>
              </a:ext>
            </a:extLst>
          </p:cNvPr>
          <p:cNvSpPr>
            <a:spLocks noGrp="1"/>
          </p:cNvSpPr>
          <p:nvPr>
            <p:ph type="sldNum" sz="quarter" idx="12"/>
          </p:nvPr>
        </p:nvSpPr>
        <p:spPr/>
        <p:txBody>
          <a:bodyPr/>
          <a:lstStyle/>
          <a:p>
            <a:fld id="{2B3A5D4D-A814-4777-8BFA-3D9B4EBA799D}" type="slidenum">
              <a:rPr lang="en-US" smtClean="0"/>
              <a:t>‹#›</a:t>
            </a:fld>
            <a:endParaRPr lang="en-US"/>
          </a:p>
        </p:txBody>
      </p:sp>
    </p:spTree>
    <p:extLst>
      <p:ext uri="{BB962C8B-B14F-4D97-AF65-F5344CB8AC3E}">
        <p14:creationId xmlns:p14="http://schemas.microsoft.com/office/powerpoint/2010/main" val="2004817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BCBE3-7499-4604-BB77-94DCF77A62D4}"/>
              </a:ext>
            </a:extLst>
          </p:cNvPr>
          <p:cNvSpPr>
            <a:spLocks noGrp="1"/>
          </p:cNvSpPr>
          <p:nvPr>
            <p:ph type="title"/>
          </p:nvPr>
        </p:nvSpPr>
        <p:spPr>
          <a:xfrm>
            <a:off x="609599" y="228602"/>
            <a:ext cx="10972800" cy="1020763"/>
          </a:xfrm>
        </p:spPr>
        <p:txBody>
          <a:bodyPr anchor="ctr">
            <a:noAutofit/>
          </a:bodyPr>
          <a:lstStyle>
            <a:lvl1pPr algn="ctr">
              <a:defRPr sz="4400"/>
            </a:lvl1pPr>
          </a:lstStyle>
          <a:p>
            <a:r>
              <a:rPr lang="en-US"/>
              <a:t>Click to edit Master title style</a:t>
            </a:r>
          </a:p>
        </p:txBody>
      </p:sp>
      <p:sp>
        <p:nvSpPr>
          <p:cNvPr id="3" name="Content Placeholder 2">
            <a:extLst>
              <a:ext uri="{FF2B5EF4-FFF2-40B4-BE49-F238E27FC236}">
                <a16:creationId xmlns:a16="http://schemas.microsoft.com/office/drawing/2014/main" id="{1CD83CAB-10F0-4B5A-917C-6D2F8415516F}"/>
              </a:ext>
            </a:extLst>
          </p:cNvPr>
          <p:cNvSpPr>
            <a:spLocks noGrp="1"/>
          </p:cNvSpPr>
          <p:nvPr>
            <p:ph idx="1"/>
          </p:nvPr>
        </p:nvSpPr>
        <p:spPr>
          <a:xfrm>
            <a:off x="4575704" y="1851025"/>
            <a:ext cx="6172200" cy="43513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CE4C22-0A97-4D5A-B697-9E9DDE3CD2F7}"/>
              </a:ext>
            </a:extLst>
          </p:cNvPr>
          <p:cNvSpPr>
            <a:spLocks noGrp="1"/>
          </p:cNvSpPr>
          <p:nvPr>
            <p:ph type="body" sz="half" idx="2"/>
          </p:nvPr>
        </p:nvSpPr>
        <p:spPr>
          <a:xfrm>
            <a:off x="609600" y="1851025"/>
            <a:ext cx="3932237" cy="4351338"/>
          </a:xfrm>
        </p:spPr>
        <p:txBody>
          <a:bodyPr tIns="86400">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E9B5C8-BC4A-4122-B8D1-324E2D187F75}"/>
              </a:ext>
            </a:extLst>
          </p:cNvPr>
          <p:cNvSpPr>
            <a:spLocks noGrp="1"/>
          </p:cNvSpPr>
          <p:nvPr>
            <p:ph type="dt" sz="half" idx="10"/>
          </p:nvPr>
        </p:nvSpPr>
        <p:spPr/>
        <p:txBody>
          <a:bodyPr/>
          <a:lstStyle/>
          <a:p>
            <a:fld id="{0BB7703B-75CF-4AE2-9E65-971AA0B52A52}" type="datetimeFigureOut">
              <a:rPr lang="en-US" smtClean="0"/>
              <a:t>7/11/2019</a:t>
            </a:fld>
            <a:endParaRPr lang="en-US"/>
          </a:p>
        </p:txBody>
      </p:sp>
      <p:sp>
        <p:nvSpPr>
          <p:cNvPr id="6" name="Footer Placeholder 5">
            <a:extLst>
              <a:ext uri="{FF2B5EF4-FFF2-40B4-BE49-F238E27FC236}">
                <a16:creationId xmlns:a16="http://schemas.microsoft.com/office/drawing/2014/main" id="{C12D4018-2C8E-4E13-815A-04988366F5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AFD6A3-5ADC-4047-9EB4-8CF5AF4BDA91}"/>
              </a:ext>
            </a:extLst>
          </p:cNvPr>
          <p:cNvSpPr>
            <a:spLocks noGrp="1"/>
          </p:cNvSpPr>
          <p:nvPr>
            <p:ph type="sldNum" sz="quarter" idx="12"/>
          </p:nvPr>
        </p:nvSpPr>
        <p:spPr/>
        <p:txBody>
          <a:bodyPr/>
          <a:lstStyle/>
          <a:p>
            <a:fld id="{2B3A5D4D-A814-4777-8BFA-3D9B4EBA799D}" type="slidenum">
              <a:rPr lang="en-US" smtClean="0"/>
              <a:t>‹#›</a:t>
            </a:fld>
            <a:endParaRPr lang="en-US"/>
          </a:p>
        </p:txBody>
      </p:sp>
    </p:spTree>
    <p:extLst>
      <p:ext uri="{BB962C8B-B14F-4D97-AF65-F5344CB8AC3E}">
        <p14:creationId xmlns:p14="http://schemas.microsoft.com/office/powerpoint/2010/main" val="2267580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F4D4E-0112-4388-9E28-74BBDBB5F919}"/>
              </a:ext>
            </a:extLst>
          </p:cNvPr>
          <p:cNvSpPr>
            <a:spLocks noGrp="1"/>
          </p:cNvSpPr>
          <p:nvPr>
            <p:ph type="title"/>
          </p:nvPr>
        </p:nvSpPr>
        <p:spPr>
          <a:xfrm>
            <a:off x="609599" y="228602"/>
            <a:ext cx="10972800" cy="1020763"/>
          </a:xfrm>
        </p:spPr>
        <p:txBody>
          <a:bodyPr anchor="ctr">
            <a:noAutofit/>
          </a:bodyPr>
          <a:lstStyle>
            <a:lvl1pPr algn="ctr">
              <a:defRPr sz="4400"/>
            </a:lvl1pPr>
          </a:lstStyle>
          <a:p>
            <a:r>
              <a:rPr lang="en-US"/>
              <a:t>Click to edit Master title style</a:t>
            </a:r>
          </a:p>
        </p:txBody>
      </p:sp>
      <p:sp>
        <p:nvSpPr>
          <p:cNvPr id="3" name="Picture Placeholder 2">
            <a:extLst>
              <a:ext uri="{FF2B5EF4-FFF2-40B4-BE49-F238E27FC236}">
                <a16:creationId xmlns:a16="http://schemas.microsoft.com/office/drawing/2014/main" id="{D0090C37-339F-49EE-9872-381D65F67B2E}"/>
              </a:ext>
            </a:extLst>
          </p:cNvPr>
          <p:cNvSpPr>
            <a:spLocks noGrp="1"/>
          </p:cNvSpPr>
          <p:nvPr>
            <p:ph type="pic" idx="1"/>
          </p:nvPr>
        </p:nvSpPr>
        <p:spPr>
          <a:xfrm>
            <a:off x="2600678" y="1825625"/>
            <a:ext cx="6990645" cy="3932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91B574E-7496-4B63-8D17-D81C7E064087}"/>
              </a:ext>
            </a:extLst>
          </p:cNvPr>
          <p:cNvSpPr>
            <a:spLocks noGrp="1"/>
          </p:cNvSpPr>
          <p:nvPr>
            <p:ph type="body" sz="half" idx="2"/>
          </p:nvPr>
        </p:nvSpPr>
        <p:spPr>
          <a:xfrm>
            <a:off x="1862667" y="5783263"/>
            <a:ext cx="8466667" cy="424732"/>
          </a:xfrm>
        </p:spPr>
        <p:txBody>
          <a:bodyPr>
            <a:spAutoFit/>
          </a:bodyPr>
          <a:lstStyle>
            <a:lvl1pPr marL="0" indent="0" algn="ctr">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489EFE-5D3D-45B1-91D2-32B90AD7ADE7}"/>
              </a:ext>
            </a:extLst>
          </p:cNvPr>
          <p:cNvSpPr>
            <a:spLocks noGrp="1"/>
          </p:cNvSpPr>
          <p:nvPr>
            <p:ph type="dt" sz="half" idx="10"/>
          </p:nvPr>
        </p:nvSpPr>
        <p:spPr/>
        <p:txBody>
          <a:bodyPr/>
          <a:lstStyle/>
          <a:p>
            <a:fld id="{0BB7703B-75CF-4AE2-9E65-971AA0B52A52}" type="datetimeFigureOut">
              <a:rPr lang="en-US" smtClean="0"/>
              <a:t>7/11/2019</a:t>
            </a:fld>
            <a:endParaRPr lang="en-US"/>
          </a:p>
        </p:txBody>
      </p:sp>
      <p:sp>
        <p:nvSpPr>
          <p:cNvPr id="6" name="Footer Placeholder 5">
            <a:extLst>
              <a:ext uri="{FF2B5EF4-FFF2-40B4-BE49-F238E27FC236}">
                <a16:creationId xmlns:a16="http://schemas.microsoft.com/office/drawing/2014/main" id="{C6E75EBD-6E2C-4733-87AD-3A1B3B1C26F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A665FE-E926-431C-B6D7-8F65994111B2}"/>
              </a:ext>
            </a:extLst>
          </p:cNvPr>
          <p:cNvSpPr>
            <a:spLocks noGrp="1"/>
          </p:cNvSpPr>
          <p:nvPr>
            <p:ph type="sldNum" sz="quarter" idx="12"/>
          </p:nvPr>
        </p:nvSpPr>
        <p:spPr/>
        <p:txBody>
          <a:bodyPr/>
          <a:lstStyle/>
          <a:p>
            <a:fld id="{2B3A5D4D-A814-4777-8BFA-3D9B4EBA799D}" type="slidenum">
              <a:rPr lang="en-US" smtClean="0"/>
              <a:t>‹#›</a:t>
            </a:fld>
            <a:endParaRPr lang="en-US"/>
          </a:p>
        </p:txBody>
      </p:sp>
    </p:spTree>
    <p:extLst>
      <p:ext uri="{BB962C8B-B14F-4D97-AF65-F5344CB8AC3E}">
        <p14:creationId xmlns:p14="http://schemas.microsoft.com/office/powerpoint/2010/main" val="3189990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6831AC-D821-4D45-86AE-9DF70C7459F9}"/>
              </a:ext>
            </a:extLst>
          </p:cNvPr>
          <p:cNvSpPr>
            <a:spLocks noGrp="1"/>
          </p:cNvSpPr>
          <p:nvPr>
            <p:ph type="title"/>
          </p:nvPr>
        </p:nvSpPr>
        <p:spPr>
          <a:xfrm>
            <a:off x="609600" y="228601"/>
            <a:ext cx="10972800" cy="1020763"/>
          </a:xfrm>
          <a:prstGeom prst="rect">
            <a:avLst/>
          </a:prstGeom>
        </p:spPr>
        <p:txBody>
          <a:bodyPr vert="horz" wrap="square"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979F8B2-EC91-421F-9512-17A08B2B9178}"/>
              </a:ext>
            </a:extLst>
          </p:cNvPr>
          <p:cNvSpPr>
            <a:spLocks noGrp="1"/>
          </p:cNvSpPr>
          <p:nvPr>
            <p:ph type="body" idx="1"/>
          </p:nvPr>
        </p:nvSpPr>
        <p:spPr>
          <a:xfrm>
            <a:off x="609600" y="1825625"/>
            <a:ext cx="10972800" cy="4351338"/>
          </a:xfrm>
          <a:prstGeom prst="rect">
            <a:avLst/>
          </a:prstGeom>
        </p:spPr>
        <p:txBody>
          <a:bodyPr vert="horz" wrap="square"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A93589-AF80-4982-BC15-2AD0A18D71E8}"/>
              </a:ext>
            </a:extLst>
          </p:cNvPr>
          <p:cNvSpPr>
            <a:spLocks noGrp="1"/>
          </p:cNvSpPr>
          <p:nvPr>
            <p:ph type="dt" sz="half" idx="2"/>
          </p:nvPr>
        </p:nvSpPr>
        <p:spPr>
          <a:xfrm>
            <a:off x="838200" y="6438240"/>
            <a:ext cx="2743200" cy="365125"/>
          </a:xfrm>
          <a:prstGeom prst="rect">
            <a:avLst/>
          </a:prstGeom>
        </p:spPr>
        <p:txBody>
          <a:bodyPr vert="horz" lIns="91440" tIns="45720" rIns="91440" bIns="45720" rtlCol="0" anchor="ctr"/>
          <a:lstStyle>
            <a:lvl1pPr algn="l">
              <a:defRPr sz="1200">
                <a:solidFill>
                  <a:srgbClr val="000000"/>
                </a:solidFill>
              </a:defRPr>
            </a:lvl1pPr>
          </a:lstStyle>
          <a:p>
            <a:fld id="{0BB7703B-75CF-4AE2-9E65-971AA0B52A52}" type="datetimeFigureOut">
              <a:rPr lang="en-US" smtClean="0"/>
              <a:t>7/11/2019</a:t>
            </a:fld>
            <a:endParaRPr lang="en-US"/>
          </a:p>
        </p:txBody>
      </p:sp>
      <p:sp>
        <p:nvSpPr>
          <p:cNvPr id="5" name="Footer Placeholder 4">
            <a:extLst>
              <a:ext uri="{FF2B5EF4-FFF2-40B4-BE49-F238E27FC236}">
                <a16:creationId xmlns:a16="http://schemas.microsoft.com/office/drawing/2014/main" id="{97CDA16D-7C57-4B41-BBF9-07B74CD68E8B}"/>
              </a:ext>
            </a:extLst>
          </p:cNvPr>
          <p:cNvSpPr>
            <a:spLocks noGrp="1"/>
          </p:cNvSpPr>
          <p:nvPr>
            <p:ph type="ftr" sz="quarter" idx="3"/>
          </p:nvPr>
        </p:nvSpPr>
        <p:spPr>
          <a:xfrm>
            <a:off x="4038600" y="6438240"/>
            <a:ext cx="4114800" cy="365125"/>
          </a:xfrm>
          <a:prstGeom prst="rect">
            <a:avLst/>
          </a:prstGeom>
        </p:spPr>
        <p:txBody>
          <a:bodyPr vert="horz" lIns="91440" tIns="45720" rIns="91440" bIns="45720" rtlCol="0" anchor="ctr"/>
          <a:lstStyle>
            <a:lvl1pPr algn="ctr">
              <a:defRPr sz="1200">
                <a:solidFill>
                  <a:srgbClr val="000000"/>
                </a:solidFill>
              </a:defRPr>
            </a:lvl1pPr>
          </a:lstStyle>
          <a:p>
            <a:endParaRPr lang="en-US"/>
          </a:p>
        </p:txBody>
      </p:sp>
      <p:sp>
        <p:nvSpPr>
          <p:cNvPr id="6" name="Slide Number Placeholder 5">
            <a:extLst>
              <a:ext uri="{FF2B5EF4-FFF2-40B4-BE49-F238E27FC236}">
                <a16:creationId xmlns:a16="http://schemas.microsoft.com/office/drawing/2014/main" id="{1F94B4F6-58AD-4E4A-8C29-997EBD568B0D}"/>
              </a:ext>
            </a:extLst>
          </p:cNvPr>
          <p:cNvSpPr>
            <a:spLocks noGrp="1"/>
          </p:cNvSpPr>
          <p:nvPr>
            <p:ph type="sldNum" sz="quarter" idx="4"/>
          </p:nvPr>
        </p:nvSpPr>
        <p:spPr>
          <a:xfrm>
            <a:off x="8610600" y="6438240"/>
            <a:ext cx="2743200" cy="365125"/>
          </a:xfrm>
          <a:prstGeom prst="rect">
            <a:avLst/>
          </a:prstGeom>
        </p:spPr>
        <p:txBody>
          <a:bodyPr vert="horz" lIns="91440" tIns="45720" rIns="91440" bIns="45720" rtlCol="0" anchor="ctr"/>
          <a:lstStyle>
            <a:lvl1pPr algn="r">
              <a:defRPr sz="1200">
                <a:solidFill>
                  <a:srgbClr val="000000"/>
                </a:solidFill>
              </a:defRPr>
            </a:lvl1pPr>
          </a:lstStyle>
          <a:p>
            <a:fld id="{2B3A5D4D-A814-4777-8BFA-3D9B4EBA799D}" type="slidenum">
              <a:rPr lang="en-US" smtClean="0"/>
              <a:t>‹#›</a:t>
            </a:fld>
            <a:endParaRPr lang="en-US"/>
          </a:p>
        </p:txBody>
      </p:sp>
    </p:spTree>
    <p:extLst>
      <p:ext uri="{BB962C8B-B14F-4D97-AF65-F5344CB8AC3E}">
        <p14:creationId xmlns:p14="http://schemas.microsoft.com/office/powerpoint/2010/main" val="2348584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400" kern="1200">
          <a:solidFill>
            <a:srgbClr val="00000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000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0000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0000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B3FC7-03E9-4A12-B1E3-C4E0D857ED77}"/>
              </a:ext>
            </a:extLst>
          </p:cNvPr>
          <p:cNvSpPr>
            <a:spLocks noGrp="1"/>
          </p:cNvSpPr>
          <p:nvPr>
            <p:ph type="ctrTitle"/>
          </p:nvPr>
        </p:nvSpPr>
        <p:spPr/>
        <p:txBody>
          <a:bodyPr/>
          <a:lstStyle/>
          <a:p>
            <a:r>
              <a:rPr lang="en-US" b="1" dirty="0"/>
              <a:t>Gossip</a:t>
            </a:r>
            <a:endParaRPr lang="en-US" dirty="0"/>
          </a:p>
        </p:txBody>
      </p:sp>
      <p:sp>
        <p:nvSpPr>
          <p:cNvPr id="3" name="Subtitle 2">
            <a:extLst>
              <a:ext uri="{FF2B5EF4-FFF2-40B4-BE49-F238E27FC236}">
                <a16:creationId xmlns:a16="http://schemas.microsoft.com/office/drawing/2014/main" id="{D024C43A-A1C6-4E97-ADEE-2179C9FA054F}"/>
              </a:ext>
            </a:extLst>
          </p:cNvPr>
          <p:cNvSpPr>
            <a:spLocks noGrp="1"/>
          </p:cNvSpPr>
          <p:nvPr>
            <p:ph type="subTitle" idx="1"/>
          </p:nvPr>
        </p:nvSpPr>
        <p:spPr>
          <a:xfrm>
            <a:off x="1473200" y="1447800"/>
            <a:ext cx="9067800" cy="609600"/>
          </a:xfrm>
        </p:spPr>
        <p:txBody>
          <a:bodyPr>
            <a:normAutofit fontScale="92500" lnSpcReduction="20000"/>
          </a:bodyPr>
          <a:lstStyle/>
          <a:p>
            <a:r>
              <a:rPr lang="en-US" sz="5200" dirty="0"/>
              <a:t>Or Killing Someone With Words</a:t>
            </a:r>
          </a:p>
          <a:p>
            <a:endParaRPr lang="en-US" dirty="0"/>
          </a:p>
        </p:txBody>
      </p:sp>
    </p:spTree>
    <p:extLst>
      <p:ext uri="{BB962C8B-B14F-4D97-AF65-F5344CB8AC3E}">
        <p14:creationId xmlns:p14="http://schemas.microsoft.com/office/powerpoint/2010/main" val="24800679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7B4C7-5E38-4D14-8C87-8DEB761C6B36}"/>
              </a:ext>
            </a:extLst>
          </p:cNvPr>
          <p:cNvSpPr>
            <a:spLocks noGrp="1"/>
          </p:cNvSpPr>
          <p:nvPr>
            <p:ph type="title"/>
          </p:nvPr>
        </p:nvSpPr>
        <p:spPr/>
        <p:txBody>
          <a:bodyPr/>
          <a:lstStyle/>
          <a:p>
            <a:r>
              <a:rPr lang="en-US" dirty="0"/>
              <a:t>Questions to ask myself:</a:t>
            </a:r>
          </a:p>
        </p:txBody>
      </p:sp>
      <p:sp>
        <p:nvSpPr>
          <p:cNvPr id="3" name="Content Placeholder 2">
            <a:extLst>
              <a:ext uri="{FF2B5EF4-FFF2-40B4-BE49-F238E27FC236}">
                <a16:creationId xmlns:a16="http://schemas.microsoft.com/office/drawing/2014/main" id="{D8AE173E-C0FA-4E1D-98AE-073550A4B09D}"/>
              </a:ext>
            </a:extLst>
          </p:cNvPr>
          <p:cNvSpPr>
            <a:spLocks noGrp="1"/>
          </p:cNvSpPr>
          <p:nvPr>
            <p:ph idx="1"/>
          </p:nvPr>
        </p:nvSpPr>
        <p:spPr/>
        <p:txBody>
          <a:bodyPr>
            <a:noAutofit/>
          </a:bodyPr>
          <a:lstStyle/>
          <a:p>
            <a:r>
              <a:rPr lang="en-US" sz="4000" dirty="0"/>
              <a:t>Is the information true?</a:t>
            </a:r>
          </a:p>
          <a:p>
            <a:r>
              <a:rPr lang="en-US" sz="4000" dirty="0"/>
              <a:t>Is there a basis for it?</a:t>
            </a:r>
          </a:p>
          <a:p>
            <a:r>
              <a:rPr lang="en-US" sz="4000" dirty="0"/>
              <a:t>Is it rumor or innuendo?</a:t>
            </a:r>
          </a:p>
          <a:p>
            <a:r>
              <a:rPr lang="en-US" sz="4000" dirty="0"/>
              <a:t>Will anyone be made better by telling it?</a:t>
            </a:r>
          </a:p>
          <a:p>
            <a:r>
              <a:rPr lang="en-US" sz="4000" dirty="0"/>
              <a:t>Will I feel better towards the one being talked about by hearing the things being spread by a gossiper?</a:t>
            </a:r>
          </a:p>
        </p:txBody>
      </p:sp>
    </p:spTree>
    <p:extLst>
      <p:ext uri="{BB962C8B-B14F-4D97-AF65-F5344CB8AC3E}">
        <p14:creationId xmlns:p14="http://schemas.microsoft.com/office/powerpoint/2010/main" val="2842376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7B4C7-5E38-4D14-8C87-8DEB761C6B36}"/>
              </a:ext>
            </a:extLst>
          </p:cNvPr>
          <p:cNvSpPr>
            <a:spLocks noGrp="1"/>
          </p:cNvSpPr>
          <p:nvPr>
            <p:ph type="title"/>
          </p:nvPr>
        </p:nvSpPr>
        <p:spPr/>
        <p:txBody>
          <a:bodyPr/>
          <a:lstStyle/>
          <a:p>
            <a:r>
              <a:rPr lang="en-US" dirty="0"/>
              <a:t>Questions to ask myself:</a:t>
            </a:r>
          </a:p>
        </p:txBody>
      </p:sp>
      <p:sp>
        <p:nvSpPr>
          <p:cNvPr id="3" name="Content Placeholder 2">
            <a:extLst>
              <a:ext uri="{FF2B5EF4-FFF2-40B4-BE49-F238E27FC236}">
                <a16:creationId xmlns:a16="http://schemas.microsoft.com/office/drawing/2014/main" id="{D8AE173E-C0FA-4E1D-98AE-073550A4B09D}"/>
              </a:ext>
            </a:extLst>
          </p:cNvPr>
          <p:cNvSpPr>
            <a:spLocks noGrp="1"/>
          </p:cNvSpPr>
          <p:nvPr>
            <p:ph idx="1"/>
          </p:nvPr>
        </p:nvSpPr>
        <p:spPr>
          <a:xfrm>
            <a:off x="609600" y="1825624"/>
            <a:ext cx="10972800" cy="4681855"/>
          </a:xfrm>
        </p:spPr>
        <p:txBody>
          <a:bodyPr>
            <a:normAutofit fontScale="92500"/>
          </a:bodyPr>
          <a:lstStyle/>
          <a:p>
            <a:r>
              <a:rPr lang="en-US" sz="4000" dirty="0"/>
              <a:t>Am I assisting in strengthening the character of one whom I allow to gossip about others?</a:t>
            </a:r>
          </a:p>
          <a:p>
            <a:r>
              <a:rPr lang="en-US" sz="4000" dirty="0"/>
              <a:t>Do I not do much evil by instead of going to that person, I began to mention his wrong doing to others?</a:t>
            </a:r>
          </a:p>
          <a:p>
            <a:r>
              <a:rPr lang="en-US" sz="4000" dirty="0"/>
              <a:t>Am I not responsible for the unfaithfulness of others when they have been hardened through my spreading unfounded charges about them, or by listening to others who do it?</a:t>
            </a:r>
          </a:p>
        </p:txBody>
      </p:sp>
    </p:spTree>
    <p:extLst>
      <p:ext uri="{BB962C8B-B14F-4D97-AF65-F5344CB8AC3E}">
        <p14:creationId xmlns:p14="http://schemas.microsoft.com/office/powerpoint/2010/main" val="3071552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normAutofit fontScale="70000" lnSpcReduction="20000"/>
          </a:bodyPr>
          <a:lstStyle/>
          <a:p>
            <a:pPr>
              <a:buFont typeface="Wingdings" panose="05000000000000000000" pitchFamily="2" charset="2"/>
              <a:buChar char="Ø"/>
            </a:pPr>
            <a:r>
              <a:rPr lang="en-US" sz="4400" dirty="0"/>
              <a:t>GOD'S PART</a:t>
            </a:r>
          </a:p>
          <a:p>
            <a:pPr>
              <a:spcBef>
                <a:spcPts val="1200"/>
              </a:spcBef>
              <a:spcAft>
                <a:spcPts val="600"/>
              </a:spcAft>
              <a:buFont typeface="Wingdings" panose="05000000000000000000" pitchFamily="2" charset="2"/>
              <a:buChar char="Ø"/>
            </a:pPr>
            <a:r>
              <a:rPr lang="en-US" sz="3600" b="1" dirty="0"/>
              <a:t>The great love of God for man</a:t>
            </a:r>
            <a:r>
              <a:rPr lang="en-US" sz="3600" dirty="0"/>
              <a:t> (</a:t>
            </a:r>
            <a:r>
              <a:rPr lang="en-US" sz="3600" u="sng" dirty="0" err="1"/>
              <a:t>Jn</a:t>
            </a:r>
            <a:r>
              <a:rPr lang="en-US" sz="3600" u="sng" dirty="0"/>
              <a:t> 3:16</a:t>
            </a:r>
            <a:r>
              <a:rPr lang="en-US" sz="3600" dirty="0"/>
              <a:t>)</a:t>
            </a:r>
          </a:p>
          <a:p>
            <a:pPr>
              <a:spcAft>
                <a:spcPts val="600"/>
              </a:spcAft>
              <a:buFont typeface="Wingdings" panose="05000000000000000000" pitchFamily="2" charset="2"/>
              <a:buChar char="Ø"/>
            </a:pPr>
            <a:r>
              <a:rPr lang="en-US" sz="3600" b="1" dirty="0"/>
              <a:t>He gave His Son, Jesus Christ, as </a:t>
            </a:r>
            <a:r>
              <a:rPr lang="en-US" sz="3600" b="1"/>
              <a:t>the Savior</a:t>
            </a:r>
            <a:r>
              <a:rPr lang="en-US" sz="3600"/>
              <a:t> </a:t>
            </a:r>
            <a:r>
              <a:rPr lang="en-US" sz="3600" dirty="0"/>
              <a:t>(</a:t>
            </a:r>
            <a:r>
              <a:rPr lang="en-US" sz="3600" u="sng" dirty="0"/>
              <a:t>Lk 19:10</a:t>
            </a:r>
            <a:r>
              <a:rPr lang="en-US" sz="3600" dirty="0"/>
              <a:t>)</a:t>
            </a:r>
          </a:p>
          <a:p>
            <a:pPr>
              <a:spcAft>
                <a:spcPts val="600"/>
              </a:spcAft>
              <a:buFont typeface="Wingdings" panose="05000000000000000000" pitchFamily="2" charset="2"/>
              <a:buChar char="Ø"/>
            </a:pPr>
            <a:r>
              <a:rPr lang="en-US" sz="3600" b="1" dirty="0"/>
              <a:t>Sent the Holy Spirit as a guide</a:t>
            </a:r>
            <a:r>
              <a:rPr lang="en-US" sz="3600" dirty="0"/>
              <a:t> (</a:t>
            </a:r>
            <a:r>
              <a:rPr lang="en-US" sz="3600" u="sng" dirty="0" err="1"/>
              <a:t>Jn</a:t>
            </a:r>
            <a:r>
              <a:rPr lang="en-US" sz="3600" u="sng" dirty="0"/>
              <a:t> 16:13</a:t>
            </a:r>
            <a:r>
              <a:rPr lang="en-US" sz="3600" dirty="0"/>
              <a:t>)</a:t>
            </a:r>
          </a:p>
          <a:p>
            <a:pPr>
              <a:spcAft>
                <a:spcPts val="600"/>
              </a:spcAft>
              <a:buFont typeface="Wingdings" panose="05000000000000000000" pitchFamily="2" charset="2"/>
              <a:buChar char="Ø"/>
            </a:pPr>
            <a:r>
              <a:rPr lang="en-US" sz="3600" b="1" dirty="0"/>
              <a:t>Gave the Gospel as "the power" unto salvation</a:t>
            </a:r>
            <a:r>
              <a:rPr lang="en-US" sz="3600" dirty="0"/>
              <a:t> (</a:t>
            </a:r>
            <a:r>
              <a:rPr lang="en-US" sz="3600" u="sng" dirty="0"/>
              <a:t>Rom 1:16</a:t>
            </a:r>
            <a:r>
              <a:rPr lang="en-US" sz="3600" dirty="0"/>
              <a:t>)</a:t>
            </a:r>
          </a:p>
          <a:p>
            <a:pPr>
              <a:buFont typeface="Wingdings" panose="05000000000000000000" pitchFamily="2" charset="2"/>
              <a:buChar char="Ø"/>
            </a:pPr>
            <a:r>
              <a:rPr lang="en-US" sz="3600" b="1" dirty="0"/>
              <a:t>Provided atonement by the blood of Christ</a:t>
            </a:r>
            <a:r>
              <a:rPr lang="en-US" sz="3600" dirty="0"/>
              <a:t> (</a:t>
            </a:r>
            <a:r>
              <a:rPr lang="en-US" sz="3600" u="sng" dirty="0"/>
              <a:t>Rom 5:9</a:t>
            </a:r>
            <a:r>
              <a:rPr lang="en-US" sz="3600" dirty="0"/>
              <a:t>)</a:t>
            </a:r>
          </a:p>
        </p:txBody>
      </p:sp>
      <p:sp>
        <p:nvSpPr>
          <p:cNvPr id="3" name="Content Placeholder 2"/>
          <p:cNvSpPr>
            <a:spLocks noGrp="1"/>
          </p:cNvSpPr>
          <p:nvPr>
            <p:ph sz="half" idx="2"/>
          </p:nvPr>
        </p:nvSpPr>
        <p:spPr/>
        <p:txBody>
          <a:bodyPr>
            <a:normAutofit fontScale="70000" lnSpcReduction="20000"/>
          </a:bodyPr>
          <a:lstStyle/>
          <a:p>
            <a:pPr>
              <a:buFont typeface="Wingdings" panose="05000000000000000000" pitchFamily="2" charset="2"/>
              <a:buChar char="Ø"/>
            </a:pPr>
            <a:r>
              <a:rPr lang="en-US" sz="4400" dirty="0"/>
              <a:t>MAN'S PART</a:t>
            </a:r>
          </a:p>
          <a:p>
            <a:pPr>
              <a:spcBef>
                <a:spcPts val="1200"/>
              </a:spcBef>
              <a:spcAft>
                <a:spcPts val="600"/>
              </a:spcAft>
              <a:buFont typeface="Wingdings" panose="05000000000000000000" pitchFamily="2" charset="2"/>
              <a:buChar char="Ø"/>
            </a:pPr>
            <a:r>
              <a:rPr lang="en-US" sz="3600" b="1" dirty="0"/>
              <a:t>Hear the Gospel</a:t>
            </a:r>
            <a:r>
              <a:rPr lang="en-US" sz="3600" dirty="0"/>
              <a:t> (</a:t>
            </a:r>
            <a:r>
              <a:rPr lang="en-US" sz="3600" u="sng" dirty="0"/>
              <a:t>Rom 10:17</a:t>
            </a:r>
            <a:r>
              <a:rPr lang="en-US" sz="3600" dirty="0"/>
              <a:t>, </a:t>
            </a:r>
            <a:r>
              <a:rPr lang="en-US" sz="3600" u="sng" dirty="0" err="1"/>
              <a:t>Jn</a:t>
            </a:r>
            <a:r>
              <a:rPr lang="en-US" sz="3600" u="sng" dirty="0"/>
              <a:t> 8:32</a:t>
            </a:r>
            <a:r>
              <a:rPr lang="en-US" sz="3600" dirty="0"/>
              <a:t>)</a:t>
            </a:r>
          </a:p>
          <a:p>
            <a:pPr>
              <a:spcAft>
                <a:spcPts val="600"/>
              </a:spcAft>
              <a:buFont typeface="Wingdings" panose="05000000000000000000" pitchFamily="2" charset="2"/>
              <a:buChar char="Ø"/>
            </a:pPr>
            <a:r>
              <a:rPr lang="en-US" sz="3600" b="1" dirty="0"/>
              <a:t>Believe the Gospel</a:t>
            </a:r>
            <a:r>
              <a:rPr lang="en-US" sz="3600" dirty="0"/>
              <a:t> (</a:t>
            </a:r>
            <a:r>
              <a:rPr lang="en-US" sz="3600" u="sng" dirty="0" err="1"/>
              <a:t>Heb</a:t>
            </a:r>
            <a:r>
              <a:rPr lang="en-US" sz="3600" u="sng" dirty="0"/>
              <a:t> 11:6</a:t>
            </a:r>
            <a:r>
              <a:rPr lang="en-US" sz="3600" dirty="0"/>
              <a:t>, </a:t>
            </a:r>
            <a:r>
              <a:rPr lang="en-US" sz="3600" u="sng" dirty="0" err="1"/>
              <a:t>Jn</a:t>
            </a:r>
            <a:r>
              <a:rPr lang="en-US" sz="3600" u="sng" dirty="0"/>
              <a:t> 20:31</a:t>
            </a:r>
            <a:r>
              <a:rPr lang="en-US" sz="3600" dirty="0"/>
              <a:t>)</a:t>
            </a:r>
          </a:p>
          <a:p>
            <a:pPr>
              <a:spcAft>
                <a:spcPts val="600"/>
              </a:spcAft>
              <a:buFont typeface="Wingdings" panose="05000000000000000000" pitchFamily="2" charset="2"/>
              <a:buChar char="Ø"/>
            </a:pPr>
            <a:r>
              <a:rPr lang="en-US" sz="3600" b="1" dirty="0"/>
              <a:t>Repent of past sins</a:t>
            </a:r>
            <a:r>
              <a:rPr lang="en-US" sz="3600" dirty="0"/>
              <a:t> (</a:t>
            </a:r>
            <a:r>
              <a:rPr lang="en-US" sz="3600" u="sng" dirty="0"/>
              <a:t>Lk 13:3</a:t>
            </a:r>
            <a:r>
              <a:rPr lang="en-US" sz="3600" dirty="0"/>
              <a:t>, </a:t>
            </a:r>
            <a:r>
              <a:rPr lang="en-US" sz="3600" u="sng" dirty="0"/>
              <a:t>Acts 17:30</a:t>
            </a:r>
            <a:r>
              <a:rPr lang="en-US" sz="3600" dirty="0"/>
              <a:t>)</a:t>
            </a:r>
          </a:p>
          <a:p>
            <a:pPr>
              <a:spcAft>
                <a:spcPts val="600"/>
              </a:spcAft>
              <a:buFont typeface="Wingdings" panose="05000000000000000000" pitchFamily="2" charset="2"/>
              <a:buChar char="Ø"/>
            </a:pPr>
            <a:r>
              <a:rPr lang="en-US" sz="3600" b="1" dirty="0"/>
              <a:t>Confess faith in Jesus Christ</a:t>
            </a:r>
            <a:r>
              <a:rPr lang="en-US" sz="3600" dirty="0"/>
              <a:t> (</a:t>
            </a:r>
            <a:r>
              <a:rPr lang="en-US" sz="3600" u="sng" dirty="0"/>
              <a:t>Rom 10:10</a:t>
            </a:r>
            <a:r>
              <a:rPr lang="en-US" sz="3600" dirty="0"/>
              <a:t>, </a:t>
            </a:r>
            <a:r>
              <a:rPr lang="en-US" sz="3600" u="sng" dirty="0"/>
              <a:t>Matt 10:32</a:t>
            </a:r>
            <a:r>
              <a:rPr lang="en-US" sz="3600" dirty="0"/>
              <a:t>)</a:t>
            </a:r>
          </a:p>
          <a:p>
            <a:pPr>
              <a:spcAft>
                <a:spcPts val="600"/>
              </a:spcAft>
              <a:buFont typeface="Wingdings" panose="05000000000000000000" pitchFamily="2" charset="2"/>
              <a:buChar char="Ø"/>
            </a:pPr>
            <a:r>
              <a:rPr lang="en-US" sz="3600" b="1" dirty="0"/>
              <a:t>Be Baptized</a:t>
            </a:r>
            <a:r>
              <a:rPr lang="en-US" sz="3600" dirty="0"/>
              <a:t> (</a:t>
            </a:r>
            <a:r>
              <a:rPr lang="en-US" sz="3600" u="sng" dirty="0"/>
              <a:t>Gal 3:27</a:t>
            </a:r>
            <a:r>
              <a:rPr lang="en-US" sz="3600" dirty="0"/>
              <a:t>, </a:t>
            </a:r>
            <a:r>
              <a:rPr lang="en-US" sz="3600" u="sng" dirty="0"/>
              <a:t>Mk 16:16</a:t>
            </a:r>
            <a:r>
              <a:rPr lang="en-US" sz="3600" dirty="0"/>
              <a:t>, </a:t>
            </a:r>
            <a:r>
              <a:rPr lang="en-US" sz="3600" u="sng" dirty="0"/>
              <a:t>Acts 2:38</a:t>
            </a:r>
            <a:r>
              <a:rPr lang="en-US" sz="3600" dirty="0"/>
              <a:t>)</a:t>
            </a:r>
          </a:p>
          <a:p>
            <a:pPr>
              <a:buFont typeface="Wingdings" panose="05000000000000000000" pitchFamily="2" charset="2"/>
              <a:buChar char="Ø"/>
            </a:pPr>
            <a:r>
              <a:rPr lang="en-US" sz="3600" b="1" dirty="0"/>
              <a:t>Be faithful unto death</a:t>
            </a:r>
            <a:r>
              <a:rPr lang="en-US" sz="3600" dirty="0"/>
              <a:t> (Rev 2:10)</a:t>
            </a:r>
            <a:endParaRPr lang="en-US" dirty="0"/>
          </a:p>
        </p:txBody>
      </p:sp>
      <p:sp>
        <p:nvSpPr>
          <p:cNvPr id="4" name="Title 3"/>
          <p:cNvSpPr>
            <a:spLocks noGrp="1"/>
          </p:cNvSpPr>
          <p:nvPr>
            <p:ph type="title"/>
          </p:nvPr>
        </p:nvSpPr>
        <p:spPr/>
        <p:txBody>
          <a:bodyPr>
            <a:normAutofit/>
          </a:bodyPr>
          <a:lstStyle/>
          <a:p>
            <a:pPr algn="ctr"/>
            <a:r>
              <a:rPr lang="en-US" sz="4800" b="1" dirty="0">
                <a:effectLst>
                  <a:outerShdw blurRad="38100" dist="38100" dir="2700000" algn="tl">
                    <a:srgbClr val="000000">
                      <a:alpha val="43137"/>
                    </a:srgbClr>
                  </a:outerShdw>
                </a:effectLst>
              </a:rPr>
              <a:t>God's Plan of Salvation</a:t>
            </a:r>
          </a:p>
        </p:txBody>
      </p:sp>
      <p:sp>
        <p:nvSpPr>
          <p:cNvPr id="5" name="TextBox 4"/>
          <p:cNvSpPr txBox="1"/>
          <p:nvPr/>
        </p:nvSpPr>
        <p:spPr>
          <a:xfrm>
            <a:off x="838200" y="6176963"/>
            <a:ext cx="10325100" cy="584775"/>
          </a:xfrm>
          <a:prstGeom prst="rect">
            <a:avLst/>
          </a:prstGeom>
          <a:noFill/>
        </p:spPr>
        <p:txBody>
          <a:bodyPr wrap="square" rtlCol="0">
            <a:spAutoFit/>
          </a:bodyPr>
          <a:lstStyle/>
          <a:p>
            <a:pPr algn="ctr"/>
            <a:r>
              <a:rPr lang="en-US" sz="3200" b="1" dirty="0"/>
              <a:t>God has done His part. Have you done yours?</a:t>
            </a:r>
          </a:p>
        </p:txBody>
      </p:sp>
    </p:spTree>
    <p:extLst>
      <p:ext uri="{BB962C8B-B14F-4D97-AF65-F5344CB8AC3E}">
        <p14:creationId xmlns:p14="http://schemas.microsoft.com/office/powerpoint/2010/main" val="1716634558"/>
      </p:ext>
    </p:extLst>
  </p:cSld>
  <p:clrMapOvr>
    <a:masterClrMapping/>
  </p:clrMapOvr>
  <mc:AlternateContent xmlns:mc="http://schemas.openxmlformats.org/markup-compatibility/2006">
    <mc:Choice xmlns:p14="http://schemas.microsoft.com/office/powerpoint/2010/main" Requires="p14">
      <p:transition spd="slow" p14:dur="2000">
        <p:fad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9CD14-F49B-4743-958B-31884ECE4118}"/>
              </a:ext>
            </a:extLst>
          </p:cNvPr>
          <p:cNvSpPr>
            <a:spLocks noGrp="1"/>
          </p:cNvSpPr>
          <p:nvPr>
            <p:ph type="title"/>
          </p:nvPr>
        </p:nvSpPr>
        <p:spPr/>
        <p:txBody>
          <a:bodyPr>
            <a:normAutofit/>
          </a:bodyPr>
          <a:lstStyle/>
          <a:p>
            <a:r>
              <a:rPr lang="en-US" sz="4800" b="1" dirty="0"/>
              <a:t>In a World of Sinners:</a:t>
            </a:r>
            <a:endParaRPr lang="en-US" sz="4800" dirty="0"/>
          </a:p>
        </p:txBody>
      </p:sp>
      <p:sp>
        <p:nvSpPr>
          <p:cNvPr id="3" name="Content Placeholder 2">
            <a:extLst>
              <a:ext uri="{FF2B5EF4-FFF2-40B4-BE49-F238E27FC236}">
                <a16:creationId xmlns:a16="http://schemas.microsoft.com/office/drawing/2014/main" id="{8B9CFA73-EDED-4E1B-84FA-D16F791B3D48}"/>
              </a:ext>
            </a:extLst>
          </p:cNvPr>
          <p:cNvSpPr>
            <a:spLocks noGrp="1"/>
          </p:cNvSpPr>
          <p:nvPr>
            <p:ph idx="1"/>
          </p:nvPr>
        </p:nvSpPr>
        <p:spPr/>
        <p:txBody>
          <a:bodyPr>
            <a:normAutofit/>
          </a:bodyPr>
          <a:lstStyle/>
          <a:p>
            <a:r>
              <a:rPr lang="en-US" sz="4000" dirty="0"/>
              <a:t>Paul often uses a list to make his point. I see at least two objectives in his lists:</a:t>
            </a:r>
          </a:p>
          <a:p>
            <a:r>
              <a:rPr lang="en-US" sz="4000" dirty="0"/>
              <a:t>Some of the practices and attitudes of heart that are listed are expected. </a:t>
            </a:r>
          </a:p>
          <a:p>
            <a:r>
              <a:rPr lang="en-US" sz="4000" dirty="0"/>
              <a:t>There are three that stand out to me</a:t>
            </a:r>
          </a:p>
        </p:txBody>
      </p:sp>
      <p:sp>
        <p:nvSpPr>
          <p:cNvPr id="4" name="Rectangle 3">
            <a:extLst>
              <a:ext uri="{FF2B5EF4-FFF2-40B4-BE49-F238E27FC236}">
                <a16:creationId xmlns:a16="http://schemas.microsoft.com/office/drawing/2014/main" id="{AB7B3E7D-147D-4B22-8487-D90EA2E162A6}"/>
              </a:ext>
            </a:extLst>
          </p:cNvPr>
          <p:cNvSpPr/>
          <p:nvPr/>
        </p:nvSpPr>
        <p:spPr>
          <a:xfrm>
            <a:off x="609600" y="3060700"/>
            <a:ext cx="10972800" cy="1905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t>He wants us to see the pervasive aspect of the behavior by showing the many ways that it is manifested</a:t>
            </a:r>
          </a:p>
        </p:txBody>
      </p:sp>
      <p:sp>
        <p:nvSpPr>
          <p:cNvPr id="5" name="Rectangle 4">
            <a:extLst>
              <a:ext uri="{FF2B5EF4-FFF2-40B4-BE49-F238E27FC236}">
                <a16:creationId xmlns:a16="http://schemas.microsoft.com/office/drawing/2014/main" id="{6A817169-B472-4A65-AEFD-81B3F8559333}"/>
              </a:ext>
            </a:extLst>
          </p:cNvPr>
          <p:cNvSpPr/>
          <p:nvPr/>
        </p:nvSpPr>
        <p:spPr>
          <a:xfrm>
            <a:off x="609600" y="3060700"/>
            <a:ext cx="10972800" cy="1905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t>He wants us to see the connectivity and similarity between these “manifest” behaviors</a:t>
            </a:r>
          </a:p>
        </p:txBody>
      </p:sp>
      <p:sp>
        <p:nvSpPr>
          <p:cNvPr id="6" name="Rectangle 5">
            <a:extLst>
              <a:ext uri="{FF2B5EF4-FFF2-40B4-BE49-F238E27FC236}">
                <a16:creationId xmlns:a16="http://schemas.microsoft.com/office/drawing/2014/main" id="{59D3E7E8-76BD-4E83-B571-EF8368D39658}"/>
              </a:ext>
            </a:extLst>
          </p:cNvPr>
          <p:cNvSpPr/>
          <p:nvPr/>
        </p:nvSpPr>
        <p:spPr>
          <a:xfrm>
            <a:off x="609600" y="4818185"/>
            <a:ext cx="10972800" cy="13587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t>“Disobedient to parents” (v. 30)</a:t>
            </a:r>
          </a:p>
        </p:txBody>
      </p:sp>
      <p:sp>
        <p:nvSpPr>
          <p:cNvPr id="7" name="Rectangle 6">
            <a:extLst>
              <a:ext uri="{FF2B5EF4-FFF2-40B4-BE49-F238E27FC236}">
                <a16:creationId xmlns:a16="http://schemas.microsoft.com/office/drawing/2014/main" id="{25EBAE7B-C277-4B67-927B-D4E0E48D3531}"/>
              </a:ext>
            </a:extLst>
          </p:cNvPr>
          <p:cNvSpPr/>
          <p:nvPr/>
        </p:nvSpPr>
        <p:spPr>
          <a:xfrm>
            <a:off x="609600" y="4818185"/>
            <a:ext cx="10972800" cy="13825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t>The other two are somewhat connected: “gossips” and “slanderers” (v. 29,30)</a:t>
            </a:r>
          </a:p>
        </p:txBody>
      </p:sp>
    </p:spTree>
    <p:extLst>
      <p:ext uri="{BB962C8B-B14F-4D97-AF65-F5344CB8AC3E}">
        <p14:creationId xmlns:p14="http://schemas.microsoft.com/office/powerpoint/2010/main" val="1909693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heckerboard(across)">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xit" presetSubtype="10" fill="hold" grpId="1" nodeType="clickEffect">
                                  <p:stCondLst>
                                    <p:cond delay="0"/>
                                  </p:stCondLst>
                                  <p:childTnLst>
                                    <p:animEffect transition="out" filter="checkerboard(across)">
                                      <p:cBhvr>
                                        <p:cTn id="16" dur="500"/>
                                        <p:tgtEl>
                                          <p:spTgt spid="4"/>
                                        </p:tgtEl>
                                      </p:cBhvr>
                                    </p:animEffect>
                                    <p:set>
                                      <p:cBhvr>
                                        <p:cTn id="17" dur="1" fill="hold">
                                          <p:stCondLst>
                                            <p:cond delay="499"/>
                                          </p:stCondLst>
                                        </p:cTn>
                                        <p:tgtEl>
                                          <p:spTgt spid="4"/>
                                        </p:tgtEl>
                                        <p:attrNameLst>
                                          <p:attrName>style.visibility</p:attrName>
                                        </p:attrNameLst>
                                      </p:cBhvr>
                                      <p:to>
                                        <p:strVal val="hidden"/>
                                      </p:to>
                                    </p:set>
                                  </p:childTnLst>
                                </p:cTn>
                              </p:par>
                              <p:par>
                                <p:cTn id="18" presetID="5" presetClass="entr" presetSubtype="10" fill="hold" grpId="0" nodeType="with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checkerboard(across)">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xit" presetSubtype="10" fill="hold" grpId="1" nodeType="clickEffect">
                                  <p:stCondLst>
                                    <p:cond delay="0"/>
                                  </p:stCondLst>
                                  <p:childTnLst>
                                    <p:animEffect transition="out" filter="checkerboard(across)">
                                      <p:cBhvr>
                                        <p:cTn id="24" dur="500"/>
                                        <p:tgtEl>
                                          <p:spTgt spid="5"/>
                                        </p:tgtEl>
                                      </p:cBhvr>
                                    </p:animEffect>
                                    <p:set>
                                      <p:cBhvr>
                                        <p:cTn id="25" dur="1" fill="hold">
                                          <p:stCondLst>
                                            <p:cond delay="499"/>
                                          </p:stCondLst>
                                        </p:cTn>
                                        <p:tgtEl>
                                          <p:spTgt spid="5"/>
                                        </p:tgtEl>
                                        <p:attrNameLst>
                                          <p:attrName>style.visibility</p:attrName>
                                        </p:attrNameLst>
                                      </p:cBhvr>
                                      <p:to>
                                        <p:strVal val="hidden"/>
                                      </p:to>
                                    </p:set>
                                  </p:childTnLst>
                                </p:cTn>
                              </p:par>
                              <p:par>
                                <p:cTn id="26" presetID="22" presetClass="entr" presetSubtype="8" fill="hold" nodeType="with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wipe(left)">
                                      <p:cBhvr>
                                        <p:cTn id="28" dur="500"/>
                                        <p:tgtEl>
                                          <p:spTgt spid="3">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wipe(left)">
                                      <p:cBhvr>
                                        <p:cTn id="33" dur="500"/>
                                        <p:tgtEl>
                                          <p:spTgt spid="3">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checkerboard(across)">
                                      <p:cBhvr>
                                        <p:cTn id="38" dur="500"/>
                                        <p:tgtEl>
                                          <p:spTgt spid="6"/>
                                        </p:tgtEl>
                                      </p:cBhvr>
                                    </p:animEffect>
                                  </p:childTnLst>
                                </p:cTn>
                              </p:par>
                            </p:childTnLst>
                          </p:cTn>
                        </p:par>
                      </p:childTnLst>
                    </p:cTn>
                  </p:par>
                  <p:par>
                    <p:cTn id="39" fill="hold">
                      <p:stCondLst>
                        <p:cond delay="indefinite"/>
                      </p:stCondLst>
                      <p:childTnLst>
                        <p:par>
                          <p:cTn id="40" fill="hold">
                            <p:stCondLst>
                              <p:cond delay="0"/>
                            </p:stCondLst>
                            <p:childTnLst>
                              <p:par>
                                <p:cTn id="41" presetID="5" presetClass="exit" presetSubtype="10" fill="hold" grpId="1" nodeType="clickEffect">
                                  <p:stCondLst>
                                    <p:cond delay="0"/>
                                  </p:stCondLst>
                                  <p:childTnLst>
                                    <p:animEffect transition="out" filter="checkerboard(across)">
                                      <p:cBhvr>
                                        <p:cTn id="42" dur="500"/>
                                        <p:tgtEl>
                                          <p:spTgt spid="6"/>
                                        </p:tgtEl>
                                      </p:cBhvr>
                                    </p:animEffect>
                                    <p:set>
                                      <p:cBhvr>
                                        <p:cTn id="43" dur="1" fill="hold">
                                          <p:stCondLst>
                                            <p:cond delay="499"/>
                                          </p:stCondLst>
                                        </p:cTn>
                                        <p:tgtEl>
                                          <p:spTgt spid="6"/>
                                        </p:tgtEl>
                                        <p:attrNameLst>
                                          <p:attrName>style.visibility</p:attrName>
                                        </p:attrNameLst>
                                      </p:cBhvr>
                                      <p:to>
                                        <p:strVal val="hidden"/>
                                      </p:to>
                                    </p:set>
                                  </p:childTnLst>
                                </p:cTn>
                              </p:par>
                              <p:par>
                                <p:cTn id="44" presetID="5" presetClass="entr" presetSubtype="10" fill="hold" grpId="0" nodeType="withEffect">
                                  <p:stCondLst>
                                    <p:cond delay="0"/>
                                  </p:stCondLst>
                                  <p:childTnLst>
                                    <p:set>
                                      <p:cBhvr>
                                        <p:cTn id="45" dur="1" fill="hold">
                                          <p:stCondLst>
                                            <p:cond delay="0"/>
                                          </p:stCondLst>
                                        </p:cTn>
                                        <p:tgtEl>
                                          <p:spTgt spid="7"/>
                                        </p:tgtEl>
                                        <p:attrNameLst>
                                          <p:attrName>style.visibility</p:attrName>
                                        </p:attrNameLst>
                                      </p:cBhvr>
                                      <p:to>
                                        <p:strVal val="visible"/>
                                      </p:to>
                                    </p:set>
                                    <p:animEffect transition="in" filter="checkerboard(across)">
                                      <p:cBhvr>
                                        <p:cTn id="4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6" grpId="0" animBg="1"/>
      <p:bldP spid="6" grpId="1"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6950C-26CE-4AB8-B8E8-FBB8F1FE043C}"/>
              </a:ext>
            </a:extLst>
          </p:cNvPr>
          <p:cNvSpPr>
            <a:spLocks noGrp="1"/>
          </p:cNvSpPr>
          <p:nvPr>
            <p:ph type="title"/>
          </p:nvPr>
        </p:nvSpPr>
        <p:spPr/>
        <p:txBody>
          <a:bodyPr>
            <a:normAutofit/>
          </a:bodyPr>
          <a:lstStyle/>
          <a:p>
            <a:r>
              <a:rPr lang="en-US" sz="4800" b="1" dirty="0"/>
              <a:t>Talking like the Devil: - </a:t>
            </a:r>
            <a:r>
              <a:rPr lang="en-US" sz="4800" dirty="0"/>
              <a:t>Revelation 12:9-10</a:t>
            </a:r>
          </a:p>
        </p:txBody>
      </p:sp>
      <p:sp>
        <p:nvSpPr>
          <p:cNvPr id="3" name="Content Placeholder 2">
            <a:extLst>
              <a:ext uri="{FF2B5EF4-FFF2-40B4-BE49-F238E27FC236}">
                <a16:creationId xmlns:a16="http://schemas.microsoft.com/office/drawing/2014/main" id="{842BE683-5D19-4714-BDD0-0CFDF07D52CE}"/>
              </a:ext>
            </a:extLst>
          </p:cNvPr>
          <p:cNvSpPr>
            <a:spLocks noGrp="1"/>
          </p:cNvSpPr>
          <p:nvPr>
            <p:ph idx="1"/>
          </p:nvPr>
        </p:nvSpPr>
        <p:spPr/>
        <p:txBody>
          <a:bodyPr>
            <a:normAutofit lnSpcReduction="10000"/>
          </a:bodyPr>
          <a:lstStyle/>
          <a:p>
            <a:r>
              <a:rPr lang="en-US" sz="4000" dirty="0"/>
              <a:t>According to the Merriam-Webster Dictionary, slander means “</a:t>
            </a:r>
            <a:r>
              <a:rPr lang="en-US" sz="4000" i="1" dirty="0"/>
              <a:t>malicious talk; to spread damaging information; to defame; to speak ill of.”</a:t>
            </a:r>
          </a:p>
          <a:p>
            <a:r>
              <a:rPr lang="en-US" sz="4000" dirty="0"/>
              <a:t>Gossip is derived from the idea of “</a:t>
            </a:r>
            <a:r>
              <a:rPr lang="en-US" sz="4000" i="1" dirty="0"/>
              <a:t>whispering</a:t>
            </a:r>
            <a:r>
              <a:rPr lang="en-US" sz="4000" dirty="0"/>
              <a:t>.”</a:t>
            </a:r>
          </a:p>
          <a:p>
            <a:r>
              <a:rPr lang="en-US" sz="4000" dirty="0"/>
              <a:t>The KJV uses the word “</a:t>
            </a:r>
            <a:r>
              <a:rPr lang="en-US" sz="4000" b="1" i="1" dirty="0"/>
              <a:t>talebearer</a:t>
            </a:r>
            <a:r>
              <a:rPr lang="en-US" sz="4000" dirty="0"/>
              <a:t>” to describe this person who would speak evil of others, and the talebearer was consistently condemned in the O.T. scriptures - Leviticus 19:16; Proverbs 11:12-13</a:t>
            </a:r>
          </a:p>
        </p:txBody>
      </p:sp>
    </p:spTree>
    <p:extLst>
      <p:ext uri="{BB962C8B-B14F-4D97-AF65-F5344CB8AC3E}">
        <p14:creationId xmlns:p14="http://schemas.microsoft.com/office/powerpoint/2010/main" val="985996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763DE-52A4-4553-89A3-056AD21F9256}"/>
              </a:ext>
            </a:extLst>
          </p:cNvPr>
          <p:cNvSpPr>
            <a:spLocks noGrp="1"/>
          </p:cNvSpPr>
          <p:nvPr>
            <p:ph type="title"/>
          </p:nvPr>
        </p:nvSpPr>
        <p:spPr/>
        <p:txBody>
          <a:bodyPr>
            <a:normAutofit/>
          </a:bodyPr>
          <a:lstStyle/>
          <a:p>
            <a:r>
              <a:rPr lang="en-US" sz="4800" b="1" dirty="0"/>
              <a:t>Swallowing Everything: - </a:t>
            </a:r>
            <a:r>
              <a:rPr lang="en-US" sz="4800" dirty="0"/>
              <a:t>Proverbs 18:8</a:t>
            </a:r>
          </a:p>
        </p:txBody>
      </p:sp>
      <p:sp>
        <p:nvSpPr>
          <p:cNvPr id="3" name="Content Placeholder 2">
            <a:extLst>
              <a:ext uri="{FF2B5EF4-FFF2-40B4-BE49-F238E27FC236}">
                <a16:creationId xmlns:a16="http://schemas.microsoft.com/office/drawing/2014/main" id="{74D873D3-1BBA-4A24-9958-B57C61C3E0D2}"/>
              </a:ext>
            </a:extLst>
          </p:cNvPr>
          <p:cNvSpPr>
            <a:spLocks noGrp="1"/>
          </p:cNvSpPr>
          <p:nvPr>
            <p:ph idx="1"/>
          </p:nvPr>
        </p:nvSpPr>
        <p:spPr/>
        <p:txBody>
          <a:bodyPr>
            <a:normAutofit/>
          </a:bodyPr>
          <a:lstStyle/>
          <a:p>
            <a:r>
              <a:rPr lang="en-US" sz="4000" dirty="0"/>
              <a:t>The words of the gossip are “choice morsels” (NIV) that are easily swallowed by others - Proverbs 18:8; 26:22</a:t>
            </a:r>
          </a:p>
          <a:p>
            <a:r>
              <a:rPr lang="en-US" sz="4000" dirty="0"/>
              <a:t>There is a responsibility to turn a deaf ear to the words of the gossip, recognizing that if you listen it will hard to dismiss what is said.</a:t>
            </a:r>
          </a:p>
        </p:txBody>
      </p:sp>
    </p:spTree>
    <p:extLst>
      <p:ext uri="{BB962C8B-B14F-4D97-AF65-F5344CB8AC3E}">
        <p14:creationId xmlns:p14="http://schemas.microsoft.com/office/powerpoint/2010/main" val="3002132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393AF-EEBE-4350-A343-68B8463FA3DC}"/>
              </a:ext>
            </a:extLst>
          </p:cNvPr>
          <p:cNvSpPr>
            <a:spLocks noGrp="1"/>
          </p:cNvSpPr>
          <p:nvPr>
            <p:ph type="title"/>
          </p:nvPr>
        </p:nvSpPr>
        <p:spPr/>
        <p:txBody>
          <a:bodyPr>
            <a:normAutofit/>
          </a:bodyPr>
          <a:lstStyle/>
          <a:p>
            <a:r>
              <a:rPr lang="en-US" sz="4800" b="1" dirty="0"/>
              <a:t>Masquerading as Concern</a:t>
            </a:r>
            <a:r>
              <a:rPr lang="en-US" sz="4800" dirty="0"/>
              <a:t>:</a:t>
            </a:r>
          </a:p>
        </p:txBody>
      </p:sp>
      <p:sp>
        <p:nvSpPr>
          <p:cNvPr id="3" name="Content Placeholder 2">
            <a:extLst>
              <a:ext uri="{FF2B5EF4-FFF2-40B4-BE49-F238E27FC236}">
                <a16:creationId xmlns:a16="http://schemas.microsoft.com/office/drawing/2014/main" id="{44AE67D7-1739-459E-8801-45F80225533C}"/>
              </a:ext>
            </a:extLst>
          </p:cNvPr>
          <p:cNvSpPr>
            <a:spLocks noGrp="1"/>
          </p:cNvSpPr>
          <p:nvPr>
            <p:ph idx="1"/>
          </p:nvPr>
        </p:nvSpPr>
        <p:spPr/>
        <p:txBody>
          <a:bodyPr/>
          <a:lstStyle/>
          <a:p>
            <a:r>
              <a:rPr lang="en-US" sz="4000" dirty="0"/>
              <a:t>Gossip often masquerades as “concern” for others.</a:t>
            </a:r>
          </a:p>
          <a:p>
            <a:r>
              <a:rPr lang="en-US" sz="4000" dirty="0"/>
              <a:t>At other times the gossiper will seek you out as their “confidante” to unload their “heavy heart” about their concerns.</a:t>
            </a:r>
          </a:p>
          <a:p>
            <a:r>
              <a:rPr lang="en-US" sz="4000" dirty="0"/>
              <a:t>Of a truth, the gossip is not sincerely concerned about solving the problem, only in talking about it — stirring it up - Proverbs 16:28</a:t>
            </a:r>
          </a:p>
          <a:p>
            <a:endParaRPr lang="en-US" dirty="0"/>
          </a:p>
        </p:txBody>
      </p:sp>
    </p:spTree>
    <p:extLst>
      <p:ext uri="{BB962C8B-B14F-4D97-AF65-F5344CB8AC3E}">
        <p14:creationId xmlns:p14="http://schemas.microsoft.com/office/powerpoint/2010/main" val="1782596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05139-54D6-4B91-9459-67F6F7D108DA}"/>
              </a:ext>
            </a:extLst>
          </p:cNvPr>
          <p:cNvSpPr>
            <a:spLocks noGrp="1"/>
          </p:cNvSpPr>
          <p:nvPr>
            <p:ph type="title"/>
          </p:nvPr>
        </p:nvSpPr>
        <p:spPr/>
        <p:txBody>
          <a:bodyPr>
            <a:normAutofit/>
          </a:bodyPr>
          <a:lstStyle/>
          <a:p>
            <a:r>
              <a:rPr lang="en-US" sz="4800" b="1" dirty="0"/>
              <a:t>Every Idle Word</a:t>
            </a:r>
            <a:r>
              <a:rPr lang="en-US" sz="4800" dirty="0"/>
              <a:t>: -Matt. 12:36-37 </a:t>
            </a:r>
          </a:p>
        </p:txBody>
      </p:sp>
      <p:sp>
        <p:nvSpPr>
          <p:cNvPr id="3" name="Content Placeholder 2">
            <a:extLst>
              <a:ext uri="{FF2B5EF4-FFF2-40B4-BE49-F238E27FC236}">
                <a16:creationId xmlns:a16="http://schemas.microsoft.com/office/drawing/2014/main" id="{02FFDAA8-6C36-494D-BDD1-09FC4EFEEE7D}"/>
              </a:ext>
            </a:extLst>
          </p:cNvPr>
          <p:cNvSpPr>
            <a:spLocks noGrp="1"/>
          </p:cNvSpPr>
          <p:nvPr>
            <p:ph idx="1"/>
          </p:nvPr>
        </p:nvSpPr>
        <p:spPr/>
        <p:txBody>
          <a:bodyPr>
            <a:normAutofit fontScale="92500" lnSpcReduction="10000"/>
          </a:bodyPr>
          <a:lstStyle/>
          <a:p>
            <a:r>
              <a:rPr lang="en-US" sz="4000" dirty="0"/>
              <a:t>This means that words are designed to mean something</a:t>
            </a:r>
          </a:p>
          <a:p>
            <a:r>
              <a:rPr lang="en-US" sz="4000" dirty="0"/>
              <a:t>After obligating the church to financially support certain widows who have gained a godly reputation among others, Paul tells them to refuse some younger widows who “learn to be idle, wandering about from house to house, and not only idle but also gossips and busybodies, saying things which they ought not</a:t>
            </a:r>
            <a:r>
              <a:rPr lang="en-US" sz="4000" i="1" dirty="0"/>
              <a:t>.</a:t>
            </a:r>
            <a:r>
              <a:rPr lang="en-US" sz="4000" dirty="0"/>
              <a:t> (1 Tim 5:13)</a:t>
            </a:r>
          </a:p>
        </p:txBody>
      </p:sp>
    </p:spTree>
    <p:extLst>
      <p:ext uri="{BB962C8B-B14F-4D97-AF65-F5344CB8AC3E}">
        <p14:creationId xmlns:p14="http://schemas.microsoft.com/office/powerpoint/2010/main" val="2292891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A9E0D-FB62-4671-A6AA-AA23D38A5CD3}"/>
              </a:ext>
            </a:extLst>
          </p:cNvPr>
          <p:cNvSpPr>
            <a:spLocks noGrp="1"/>
          </p:cNvSpPr>
          <p:nvPr>
            <p:ph type="title"/>
          </p:nvPr>
        </p:nvSpPr>
        <p:spPr/>
        <p:txBody>
          <a:bodyPr>
            <a:noAutofit/>
          </a:bodyPr>
          <a:lstStyle/>
          <a:p>
            <a:r>
              <a:rPr lang="en-US" sz="4800" b="1" i="1" dirty="0"/>
              <a:t>Some Facts about Gossip</a:t>
            </a:r>
            <a:r>
              <a:rPr lang="en-US" sz="4800" dirty="0"/>
              <a:t> (let me propose my own list)</a:t>
            </a:r>
          </a:p>
        </p:txBody>
      </p:sp>
      <p:sp>
        <p:nvSpPr>
          <p:cNvPr id="3" name="Content Placeholder 2">
            <a:extLst>
              <a:ext uri="{FF2B5EF4-FFF2-40B4-BE49-F238E27FC236}">
                <a16:creationId xmlns:a16="http://schemas.microsoft.com/office/drawing/2014/main" id="{AD45FCA0-C75F-4EA2-A566-C19A86EDADE7}"/>
              </a:ext>
            </a:extLst>
          </p:cNvPr>
          <p:cNvSpPr>
            <a:spLocks noGrp="1"/>
          </p:cNvSpPr>
          <p:nvPr>
            <p:ph idx="1"/>
          </p:nvPr>
        </p:nvSpPr>
        <p:spPr>
          <a:xfrm>
            <a:off x="609600" y="1825624"/>
            <a:ext cx="10972800" cy="4681855"/>
          </a:xfrm>
        </p:spPr>
        <p:txBody>
          <a:bodyPr>
            <a:normAutofit fontScale="92500" lnSpcReduction="20000"/>
          </a:bodyPr>
          <a:lstStyle/>
          <a:p>
            <a:r>
              <a:rPr lang="en-US" sz="4300" dirty="0"/>
              <a:t>Gossip &amp; slander disqualifies persons for spiritual leadership (1 Tim. 3:11, Jas. 3:2).</a:t>
            </a:r>
          </a:p>
          <a:p>
            <a:r>
              <a:rPr lang="en-US" sz="4300" dirty="0"/>
              <a:t>Gossip always contributes to a problem and never to a solution.</a:t>
            </a:r>
          </a:p>
          <a:p>
            <a:r>
              <a:rPr lang="en-US" sz="4300" dirty="0"/>
              <a:t>Gossip destroys friendships and cripples’ churches.</a:t>
            </a:r>
          </a:p>
          <a:p>
            <a:r>
              <a:rPr lang="en-US" sz="4300" dirty="0"/>
              <a:t>Gossip always distorts and exaggerates and is never a reliable source of truth.</a:t>
            </a:r>
          </a:p>
          <a:p>
            <a:r>
              <a:rPr lang="en-US" sz="4300" dirty="0"/>
              <a:t>Those who gossip &amp; slander are not in right fellowship with God</a:t>
            </a:r>
          </a:p>
          <a:p>
            <a:endParaRPr lang="en-US" dirty="0"/>
          </a:p>
        </p:txBody>
      </p:sp>
    </p:spTree>
    <p:extLst>
      <p:ext uri="{BB962C8B-B14F-4D97-AF65-F5344CB8AC3E}">
        <p14:creationId xmlns:p14="http://schemas.microsoft.com/office/powerpoint/2010/main" val="1580510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12D91-00CA-45F6-90DA-7037BCE3D75D}"/>
              </a:ext>
            </a:extLst>
          </p:cNvPr>
          <p:cNvSpPr>
            <a:spLocks noGrp="1"/>
          </p:cNvSpPr>
          <p:nvPr>
            <p:ph type="title"/>
          </p:nvPr>
        </p:nvSpPr>
        <p:spPr/>
        <p:txBody>
          <a:bodyPr>
            <a:normAutofit/>
          </a:bodyPr>
          <a:lstStyle/>
          <a:p>
            <a:r>
              <a:rPr lang="en-US" sz="4800" b="1" dirty="0"/>
              <a:t>What to do about Gossip:</a:t>
            </a:r>
            <a:endParaRPr lang="en-US" sz="4800" dirty="0"/>
          </a:p>
        </p:txBody>
      </p:sp>
      <p:sp>
        <p:nvSpPr>
          <p:cNvPr id="3" name="Content Placeholder 2">
            <a:extLst>
              <a:ext uri="{FF2B5EF4-FFF2-40B4-BE49-F238E27FC236}">
                <a16:creationId xmlns:a16="http://schemas.microsoft.com/office/drawing/2014/main" id="{FF4137A5-1591-4D75-B9F6-1609C6C913D2}"/>
              </a:ext>
            </a:extLst>
          </p:cNvPr>
          <p:cNvSpPr>
            <a:spLocks noGrp="1"/>
          </p:cNvSpPr>
          <p:nvPr>
            <p:ph idx="1"/>
          </p:nvPr>
        </p:nvSpPr>
        <p:spPr/>
        <p:txBody>
          <a:bodyPr>
            <a:noAutofit/>
          </a:bodyPr>
          <a:lstStyle/>
          <a:p>
            <a:r>
              <a:rPr lang="en-US" sz="4000" dirty="0"/>
              <a:t>If you have been a gossiper, confess this as sin and ask Christ to forgive you.</a:t>
            </a:r>
          </a:p>
          <a:p>
            <a:r>
              <a:rPr lang="en-US" sz="4000" dirty="0"/>
              <a:t>Keep your nose out of another person’s business.</a:t>
            </a:r>
          </a:p>
          <a:p>
            <a:r>
              <a:rPr lang="en-US" sz="4000" dirty="0"/>
              <a:t>If you can’t say something good or encouraging about others, then don’t say anything at all.</a:t>
            </a:r>
            <a:endParaRPr lang="en-US" dirty="0"/>
          </a:p>
        </p:txBody>
      </p:sp>
    </p:spTree>
    <p:extLst>
      <p:ext uri="{BB962C8B-B14F-4D97-AF65-F5344CB8AC3E}">
        <p14:creationId xmlns:p14="http://schemas.microsoft.com/office/powerpoint/2010/main" val="2820664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12D91-00CA-45F6-90DA-7037BCE3D75D}"/>
              </a:ext>
            </a:extLst>
          </p:cNvPr>
          <p:cNvSpPr>
            <a:spLocks noGrp="1"/>
          </p:cNvSpPr>
          <p:nvPr>
            <p:ph type="title"/>
          </p:nvPr>
        </p:nvSpPr>
        <p:spPr/>
        <p:txBody>
          <a:bodyPr>
            <a:normAutofit/>
          </a:bodyPr>
          <a:lstStyle/>
          <a:p>
            <a:r>
              <a:rPr lang="en-US" sz="4800" b="1" dirty="0"/>
              <a:t>What to do about Gossip:</a:t>
            </a:r>
            <a:endParaRPr lang="en-US" sz="4800" dirty="0"/>
          </a:p>
        </p:txBody>
      </p:sp>
      <p:sp>
        <p:nvSpPr>
          <p:cNvPr id="3" name="Content Placeholder 2">
            <a:extLst>
              <a:ext uri="{FF2B5EF4-FFF2-40B4-BE49-F238E27FC236}">
                <a16:creationId xmlns:a16="http://schemas.microsoft.com/office/drawing/2014/main" id="{FF4137A5-1591-4D75-B9F6-1609C6C913D2}"/>
              </a:ext>
            </a:extLst>
          </p:cNvPr>
          <p:cNvSpPr>
            <a:spLocks noGrp="1"/>
          </p:cNvSpPr>
          <p:nvPr>
            <p:ph idx="1"/>
          </p:nvPr>
        </p:nvSpPr>
        <p:spPr/>
        <p:txBody>
          <a:bodyPr>
            <a:noAutofit/>
          </a:bodyPr>
          <a:lstStyle/>
          <a:p>
            <a:r>
              <a:rPr lang="en-US" sz="4000" dirty="0"/>
              <a:t>Never criticize another person, except to their own face with the intent to help. Criticism can never be “constructive” if expressed to anyone else.</a:t>
            </a:r>
          </a:p>
          <a:p>
            <a:r>
              <a:rPr lang="en-US" sz="4000" dirty="0"/>
              <a:t>If your “friends” start bad-mouthing others to you, stop them in their tracks — refuse to be a partaker of their sins.</a:t>
            </a:r>
          </a:p>
          <a:p>
            <a:r>
              <a:rPr lang="en-US" sz="4000" dirty="0"/>
              <a:t>Avoid association with persons who gossip.</a:t>
            </a:r>
            <a:endParaRPr lang="en-US" dirty="0"/>
          </a:p>
        </p:txBody>
      </p:sp>
    </p:spTree>
    <p:extLst>
      <p:ext uri="{BB962C8B-B14F-4D97-AF65-F5344CB8AC3E}">
        <p14:creationId xmlns:p14="http://schemas.microsoft.com/office/powerpoint/2010/main" val="3142091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ommunication_am_14_PowerPlugs_Template_oyux.v18.01.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mmunication_am_14_PowerPlugs_Template_oyux.v17.11.s.potx" id="{360C0AB2-8B1A-4A61-BFB8-81C629D5E037}" vid="{509DD249-BEF5-452C-B323-916C744C8BF7}"/>
    </a:ext>
  </a:extLst>
</a:theme>
</file>

<file path=docProps/app.xml><?xml version="1.0" encoding="utf-8"?>
<Properties xmlns="http://schemas.openxmlformats.org/officeDocument/2006/extended-properties" xmlns:vt="http://schemas.openxmlformats.org/officeDocument/2006/docPropsVTypes">
  <Template>Communication_am_14_PowerPlugs_Template_oyux.v18.01.s</Template>
  <TotalTime>59</TotalTime>
  <Words>816</Words>
  <Application>Microsoft Office PowerPoint</Application>
  <PresentationFormat>Widescreen</PresentationFormat>
  <Paragraphs>63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Wingdings</vt:lpstr>
      <vt:lpstr>Communication_am_14_PowerPlugs_Template_oyux.v18.01.s</vt:lpstr>
      <vt:lpstr>Gossip</vt:lpstr>
      <vt:lpstr>In a World of Sinners:</vt:lpstr>
      <vt:lpstr>Talking like the Devil: - Revelation 12:9-10</vt:lpstr>
      <vt:lpstr>Swallowing Everything: - Proverbs 18:8</vt:lpstr>
      <vt:lpstr>Masquerading as Concern:</vt:lpstr>
      <vt:lpstr>Every Idle Word: -Matt. 12:36-37 </vt:lpstr>
      <vt:lpstr>Some Facts about Gossip (let me propose my own list)</vt:lpstr>
      <vt:lpstr>What to do about Gossip:</vt:lpstr>
      <vt:lpstr>What to do about Gossip:</vt:lpstr>
      <vt:lpstr>Questions to ask myself:</vt:lpstr>
      <vt:lpstr>Questions to ask myself:</vt:lpstr>
      <vt:lpstr>God's Plan of Salvation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Gossip</dc:title>
  <dc:creator>Jack Critchfield</dc:creator>
  <cp:lastModifiedBy>Jack Critchfield</cp:lastModifiedBy>
  <cp:revision>6</cp:revision>
  <dcterms:created xsi:type="dcterms:W3CDTF">2019-07-11T22:37:15Z</dcterms:created>
  <dcterms:modified xsi:type="dcterms:W3CDTF">2019-07-11T23:37:05Z</dcterms:modified>
</cp:coreProperties>
</file>